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2" r:id="rId3"/>
    <p:sldId id="289" r:id="rId4"/>
    <p:sldId id="288" r:id="rId5"/>
    <p:sldId id="262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8" r:id="rId16"/>
    <p:sldId id="269" r:id="rId17"/>
    <p:sldId id="272" r:id="rId18"/>
    <p:sldId id="270" r:id="rId19"/>
    <p:sldId id="271" r:id="rId20"/>
    <p:sldId id="274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3" r:id="rId29"/>
    <p:sldId id="285" r:id="rId30"/>
    <p:sldId id="291" r:id="rId31"/>
    <p:sldId id="284" r:id="rId32"/>
    <p:sldId id="290" r:id="rId33"/>
    <p:sldId id="286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0B2A52-C7FF-CC43-AF42-BEBFEF79240F}" v="150" dt="2024-12-09T00:02:51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681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2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7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1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6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4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6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8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6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5400"/>
              <a:t>DAMG-6210 Group 4</a:t>
            </a:r>
            <a:br>
              <a:rPr lang="en-US" sz="6000"/>
            </a:br>
            <a:br>
              <a:rPr lang="en-US" sz="6000"/>
            </a:br>
            <a:r>
              <a:rPr lang="en-US" sz="5400">
                <a:ea typeface="+mj-lt"/>
                <a:cs typeface="+mj-lt"/>
              </a:rPr>
              <a:t>Wireless Handset (Phone) Repair Service Factory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Members:</a:t>
            </a:r>
          </a:p>
          <a:p>
            <a:r>
              <a:rPr lang="en-US"/>
              <a:t>Sung Hoon Ko, Tzu Hui Fang, Benson Babu Mathew, Steven Yang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End of the Order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900896"/>
            <a:ext cx="3609162" cy="2829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Customer can submit at most one Survey after a service is completed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a. The submission of a Survey is not mandatory, so an Order could have zero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Survey.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D9101923-494A-DBA6-DE2E-366F343A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73" y="1572381"/>
            <a:ext cx="7527637" cy="40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>
                <a:ea typeface="+mj-lt"/>
                <a:cs typeface="+mj-lt"/>
              </a:rPr>
              <a:t>More About Entity Relations</a:t>
            </a:r>
            <a:endParaRPr lang="en-US" sz="6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98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Adress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900896"/>
            <a:ext cx="3609162" cy="2829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Adress entity is related to multiple entities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0BA7134B-F50F-F53D-6C35-E5A7C0E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" r="2119" b="-200"/>
          <a:stretch/>
        </p:blipFill>
        <p:spPr>
          <a:xfrm>
            <a:off x="3598239" y="1462770"/>
            <a:ext cx="8379245" cy="41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Employee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900896"/>
            <a:ext cx="3609162" cy="2829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Employee entity is related to multiple entities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7386E933-971E-BBC8-9BC0-DB947A19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22" y="815879"/>
            <a:ext cx="7541871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45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3AFC-FB65-AF8A-82AD-37B8A46DA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FC42-62CC-4119-A3D8-D30413BA3DF7}" type="datetime1">
              <a:rPr lang="en-US"/>
              <a:t>12/8/2024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09426-D94B-F193-169E-4A242ABC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pic>
        <p:nvPicPr>
          <p:cNvPr id="8" name="Picture 7" descr="A diagram of a computer">
            <a:extLst>
              <a:ext uri="{FF2B5EF4-FFF2-40B4-BE49-F238E27FC236}">
                <a16:creationId xmlns:a16="http://schemas.microsoft.com/office/drawing/2014/main" id="{16755716-BDFA-7258-58DE-EA17100A3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299"/>
            <a:ext cx="12192000" cy="60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Create Database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9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Create database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We use </a:t>
            </a:r>
            <a:r>
              <a:rPr lang="en-US" b="1">
                <a:ea typeface="+mn-lt"/>
                <a:cs typeface="+mn-lt"/>
              </a:rPr>
              <a:t>GitHub</a:t>
            </a:r>
            <a:r>
              <a:rPr lang="en-US">
                <a:ea typeface="+mn-lt"/>
                <a:cs typeface="+mn-lt"/>
              </a:rPr>
              <a:t> for version control, and create new database : </a:t>
            </a:r>
            <a:r>
              <a:rPr lang="en-US" b="1" err="1">
                <a:solidFill>
                  <a:srgbClr val="0070C0"/>
                </a:solidFill>
                <a:ea typeface="+mn-lt"/>
                <a:cs typeface="+mn-lt"/>
              </a:rPr>
              <a:t>ServiceFactoryDB</a:t>
            </a:r>
            <a:r>
              <a:rPr lang="en-US">
                <a:ea typeface="+mn-lt"/>
                <a:cs typeface="+mn-lt"/>
              </a:rPr>
              <a:t>.</a:t>
            </a:r>
            <a:endParaRPr lang="zh-TW" altLang="en-US"/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Create individual tables based on the ERD.</a:t>
            </a: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Insert into over 10 rows of data in each table.</a:t>
            </a: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Define the data type for each attributes.</a:t>
            </a:r>
          </a:p>
        </p:txBody>
      </p:sp>
      <p:pic>
        <p:nvPicPr>
          <p:cNvPr id="10" name="圖片 9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779D8CD-546C-DA28-DE7A-95770C26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30" y="587114"/>
            <a:ext cx="7208116" cy="56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Database Constraint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rPr lang="en-US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Primary key vs Foreign key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It is necessary to ensure the relationship between the primary key and foreign key in different tables.</a:t>
            </a: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Take the Supplier table as an example: There is a foreign key, </a:t>
            </a:r>
            <a:r>
              <a:rPr lang="en-US" err="1">
                <a:ea typeface="+mn-lt"/>
                <a:cs typeface="+mn-lt"/>
              </a:rPr>
              <a:t>AddressID</a:t>
            </a:r>
            <a:r>
              <a:rPr lang="en-US">
                <a:ea typeface="+mn-lt"/>
                <a:cs typeface="+mn-lt"/>
              </a:rPr>
              <a:t>, which also serves as the primary key in the Address table.</a:t>
            </a: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50A53EF4-FE3E-A3AD-A1A6-54C17F58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719" y="3543378"/>
            <a:ext cx="5953907" cy="1844884"/>
          </a:xfrm>
          <a:prstGeom prst="rect">
            <a:avLst/>
          </a:prstGeom>
        </p:spPr>
      </p:pic>
      <p:pic>
        <p:nvPicPr>
          <p:cNvPr id="5" name="圖片 4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9383449F-7E62-F789-E8C2-E6E5333E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87" y="1136598"/>
            <a:ext cx="4816216" cy="19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7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Table level constraint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Check constraint : Ensures that an attribute can only store values that meet a specific condition</a:t>
            </a:r>
            <a:endParaRPr lang="zh-TW">
              <a:ea typeface="+mn-lt"/>
              <a:cs typeface="+mn-lt"/>
            </a:endParaRP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Not Null constraint : Ensures that an attribute cannot have a "Null" value.</a:t>
            </a:r>
          </a:p>
          <a:p>
            <a:pPr marL="342900" indent="-342900">
              <a:buAutoNum type="alphaLcPeriod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7" name="圖片 6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50AB008A-E545-5E0D-2970-90F2AEF4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777" y="1424457"/>
            <a:ext cx="6528842" cy="823679"/>
          </a:xfrm>
          <a:prstGeom prst="rect">
            <a:avLst/>
          </a:prstGeom>
        </p:spPr>
      </p:pic>
      <p:pic>
        <p:nvPicPr>
          <p:cNvPr id="8" name="圖片 7" descr="一張含有 文字, 字型, 螢幕擷取畫面, 白色 的圖片&#10;&#10;自動產生的描述">
            <a:extLst>
              <a:ext uri="{FF2B5EF4-FFF2-40B4-BE49-F238E27FC236}">
                <a16:creationId xmlns:a16="http://schemas.microsoft.com/office/drawing/2014/main" id="{0F2C50E6-AA97-DC1D-A168-D64139D7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71" y="4381422"/>
            <a:ext cx="6144406" cy="818370"/>
          </a:xfrm>
          <a:prstGeom prst="rect">
            <a:avLst/>
          </a:prstGeom>
        </p:spPr>
      </p:pic>
      <p:pic>
        <p:nvPicPr>
          <p:cNvPr id="10" name="圖片 9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4628CEF5-4C58-D027-F908-49825CE08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669" y="2513742"/>
            <a:ext cx="6158302" cy="62505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1E62C7-67D8-9D9B-1CCF-7C041C3A5491}"/>
              </a:ext>
            </a:extLst>
          </p:cNvPr>
          <p:cNvSpPr txBox="1"/>
          <p:nvPr/>
        </p:nvSpPr>
        <p:spPr>
          <a:xfrm>
            <a:off x="4815590" y="943131"/>
            <a:ext cx="1981200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/>
              <a:t>Check constraint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839FFD-8FDB-D161-2A71-731DB957E8E1}"/>
              </a:ext>
            </a:extLst>
          </p:cNvPr>
          <p:cNvSpPr txBox="1"/>
          <p:nvPr/>
        </p:nvSpPr>
        <p:spPr>
          <a:xfrm>
            <a:off x="4921770" y="3903688"/>
            <a:ext cx="2193561" cy="369332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/>
              <a:t>Not Null constraint</a:t>
            </a:r>
          </a:p>
        </p:txBody>
      </p:sp>
    </p:spTree>
    <p:extLst>
      <p:ext uri="{BB962C8B-B14F-4D97-AF65-F5344CB8AC3E}">
        <p14:creationId xmlns:p14="http://schemas.microsoft.com/office/powerpoint/2010/main" val="109094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13" y="2478024"/>
            <a:ext cx="5481152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As </a:t>
            </a:r>
            <a:r>
              <a:rPr lang="en-US" sz="1800" b="1">
                <a:solidFill>
                  <a:srgbClr val="0070C0"/>
                </a:solidFill>
                <a:ea typeface="+mn-lt"/>
                <a:cs typeface="+mn-lt"/>
              </a:rPr>
              <a:t>smartphone</a:t>
            </a:r>
            <a:r>
              <a:rPr lang="en-US" sz="1800">
                <a:ea typeface="+mn-lt"/>
                <a:cs typeface="+mn-lt"/>
              </a:rPr>
              <a:t> becomes </a:t>
            </a:r>
            <a:r>
              <a:rPr lang="en-US" sz="1800" b="1">
                <a:solidFill>
                  <a:srgbClr val="0070C0"/>
                </a:solidFill>
                <a:ea typeface="+mn-lt"/>
                <a:cs typeface="+mn-lt"/>
              </a:rPr>
              <a:t>more and more popular</a:t>
            </a:r>
            <a:r>
              <a:rPr lang="en-US" sz="1800">
                <a:ea typeface="+mn-lt"/>
                <a:cs typeface="+mn-lt"/>
              </a:rPr>
              <a:t>, the database for repair control is also increasingly necessary. </a:t>
            </a:r>
          </a:p>
          <a:p>
            <a:r>
              <a:rPr lang="en-US" sz="1800">
                <a:ea typeface="+mn-lt"/>
                <a:cs typeface="+mn-lt"/>
              </a:rPr>
              <a:t>Our mission is to ensure that the wireless handset repair and refurbishment process has end-to-end traceability by creating a powerful database structure.</a:t>
            </a:r>
          </a:p>
          <a:p>
            <a:r>
              <a:rPr lang="en-US" sz="1800">
                <a:ea typeface="+mn-lt"/>
                <a:cs typeface="Helvetica"/>
              </a:rPr>
              <a:t>We use the concepts from DAMG-6210, such as ERD, normalization, and SQL coding, to complete this project.</a:t>
            </a:r>
          </a:p>
          <a:p>
            <a:endParaRPr lang="en-US" sz="1600">
              <a:latin typeface="Avenir Next LT Pro"/>
              <a:ea typeface="+mn-lt"/>
              <a:cs typeface="Helvetic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FFA3FAD0-A8DA-6CCA-010D-C81E4337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971" y="1927572"/>
            <a:ext cx="3564040" cy="19944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1FC24D-F6FE-9F48-B77A-E231C63E03D7}"/>
              </a:ext>
            </a:extLst>
          </p:cNvPr>
          <p:cNvSpPr txBox="1"/>
          <p:nvPr/>
        </p:nvSpPr>
        <p:spPr>
          <a:xfrm>
            <a:off x="8014021" y="3739010"/>
            <a:ext cx="24059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100"/>
              <a:t>*Picture is from CounterPoint</a:t>
            </a:r>
          </a:p>
        </p:txBody>
      </p:sp>
      <p:pic>
        <p:nvPicPr>
          <p:cNvPr id="10" name="Picture 9" descr="The repair floor at Samsung&amp;apos;s mail-in repair facility in Irving, Texas.">
            <a:extLst>
              <a:ext uri="{FF2B5EF4-FFF2-40B4-BE49-F238E27FC236}">
                <a16:creationId xmlns:a16="http://schemas.microsoft.com/office/drawing/2014/main" id="{7A9627FF-5674-1F2C-E9E8-547CA591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468" y="4003517"/>
            <a:ext cx="3543782" cy="2001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CBF01-4F45-CAF7-E637-8F1CD91EB468}"/>
              </a:ext>
            </a:extLst>
          </p:cNvPr>
          <p:cNvSpPr txBox="1"/>
          <p:nvPr/>
        </p:nvSpPr>
        <p:spPr>
          <a:xfrm>
            <a:off x="7245190" y="6002923"/>
            <a:ext cx="394407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20203"/>
                </a:solidFill>
                <a:latin typeface="monumentgrotesk"/>
              </a:rPr>
              <a:t>*The repair floor at Samsung's mail-in repair facility in Irving, Texas.</a:t>
            </a:r>
            <a:endParaRPr lang="en-US" sz="1000"/>
          </a:p>
        </p:txBody>
      </p:sp>
      <p:sp>
        <p:nvSpPr>
          <p:cNvPr id="16" name="Title 11">
            <a:extLst>
              <a:ext uri="{FF2B5EF4-FFF2-40B4-BE49-F238E27FC236}">
                <a16:creationId xmlns:a16="http://schemas.microsoft.com/office/drawing/2014/main" id="{AA9D54E2-EF3F-D63D-2F0A-062692A3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D1C1D"/>
                </a:solidFill>
              </a:rPr>
              <a:t>Our Database Mission</a:t>
            </a:r>
          </a:p>
        </p:txBody>
      </p:sp>
    </p:spTree>
    <p:extLst>
      <p:ext uri="{BB962C8B-B14F-4D97-AF65-F5344CB8AC3E}">
        <p14:creationId xmlns:p14="http://schemas.microsoft.com/office/powerpoint/2010/main" val="261097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View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9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View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List the orders where the shipping date is more than 7 days after the order date.</a:t>
            </a:r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F7B40E3-4C56-E45D-A9B8-A2163BC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95" y="841063"/>
            <a:ext cx="7176543" cy="2796181"/>
          </a:xfrm>
          <a:prstGeom prst="rect">
            <a:avLst/>
          </a:prstGeom>
        </p:spPr>
      </p:pic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5BF62494-0834-1B9A-1FD2-F7D9AB41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196" y="4000169"/>
            <a:ext cx="7164050" cy="18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3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View 2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Track the tasks completed by employees and list the detailed information.</a:t>
            </a:r>
          </a:p>
        </p:txBody>
      </p:sp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2796C491-2BDA-E3DF-2B49-D065FF90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91" y="955476"/>
            <a:ext cx="6971490" cy="2824372"/>
          </a:xfrm>
          <a:prstGeom prst="rect">
            <a:avLst/>
          </a:prstGeom>
        </p:spPr>
      </p:pic>
      <p:pic>
        <p:nvPicPr>
          <p:cNvPr id="10" name="圖片 9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0CEAB21-C359-84BD-BB0A-BAB82D94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88" y="4399048"/>
            <a:ext cx="7351428" cy="121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25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View 3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Highlight the payment amounts greater than $100 and the payment status.</a:t>
            </a:r>
          </a:p>
        </p:txBody>
      </p:sp>
      <p:pic>
        <p:nvPicPr>
          <p:cNvPr id="3" name="圖片 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9068C9D-F0F9-0FA7-43F4-1D8AF2594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83" y="690329"/>
            <a:ext cx="5106027" cy="2991476"/>
          </a:xfrm>
          <a:prstGeom prst="rect">
            <a:avLst/>
          </a:prstGeom>
        </p:spPr>
      </p:pic>
      <p:pic>
        <p:nvPicPr>
          <p:cNvPr id="7" name="圖片 6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40C6F5F4-26ED-DC45-6722-A820CDDD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37" y="3929051"/>
            <a:ext cx="6795542" cy="22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Function 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Function 1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Add a comment after the rating in the Survey table.</a:t>
            </a:r>
          </a:p>
        </p:txBody>
      </p:sp>
      <p:pic>
        <p:nvPicPr>
          <p:cNvPr id="5" name="圖片 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3A16A61-86C4-EF25-B388-92B26C7E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91" y="1495051"/>
            <a:ext cx="4546287" cy="2400908"/>
          </a:xfrm>
          <a:prstGeom prst="rect">
            <a:avLst/>
          </a:prstGeom>
        </p:spPr>
      </p:pic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9381EDD-4C2C-50A3-152B-1B755CF7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949" y="4474655"/>
            <a:ext cx="7132821" cy="11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4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Function 2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Calculate the total value of parts in different warehouses.</a:t>
            </a:r>
          </a:p>
        </p:txBody>
      </p:sp>
      <p:pic>
        <p:nvPicPr>
          <p:cNvPr id="7" name="圖片 6" descr="一張含有 文字, 字型, 白色, 螢幕擷取畫面 的圖片&#10;&#10;自動產生的描述">
            <a:extLst>
              <a:ext uri="{FF2B5EF4-FFF2-40B4-BE49-F238E27FC236}">
                <a16:creationId xmlns:a16="http://schemas.microsoft.com/office/drawing/2014/main" id="{A5A30F80-AA22-40F6-BA40-DBAC4941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055" y="1544299"/>
            <a:ext cx="6693846" cy="1155160"/>
          </a:xfrm>
          <a:prstGeom prst="rect">
            <a:avLst/>
          </a:prstGeom>
        </p:spPr>
      </p:pic>
      <p:pic>
        <p:nvPicPr>
          <p:cNvPr id="10" name="圖片 9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70A5543-979D-E1BA-634C-8A7C1738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08" y="3592499"/>
            <a:ext cx="7507574" cy="13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Function 3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EEBA1-4D25-2DB0-A1A6-7550D5B30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694781"/>
            <a:ext cx="3609162" cy="3154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Highlight the shipping urgency by shipping method.</a:t>
            </a:r>
          </a:p>
        </p:txBody>
      </p:sp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38FB4D7-9E87-B284-E73C-FBB9BE61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98" y="1182287"/>
            <a:ext cx="6812818" cy="2046493"/>
          </a:xfrm>
          <a:prstGeom prst="rect">
            <a:avLst/>
          </a:prstGeom>
        </p:spPr>
      </p:pic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5BB8BD1-9DA6-E78F-A343-F1BF589AE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78" y="3850081"/>
            <a:ext cx="7451361" cy="145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24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r Chart (Vertical) | Data Viz Project">
            <a:extLst>
              <a:ext uri="{FF2B5EF4-FFF2-40B4-BE49-F238E27FC236}">
                <a16:creationId xmlns:a16="http://schemas.microsoft.com/office/drawing/2014/main" id="{7DA55FB1-FB98-5A9F-950F-2AD9B550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6738">
            <a:off x="2338450" y="3041156"/>
            <a:ext cx="2030939" cy="183852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64" y="689591"/>
            <a:ext cx="10177272" cy="2990088"/>
          </a:xfrm>
        </p:spPr>
        <p:txBody>
          <a:bodyPr>
            <a:normAutofit/>
          </a:bodyPr>
          <a:lstStyle/>
          <a:p>
            <a:r>
              <a:rPr lang="en-US" sz="6000"/>
              <a:t>Reports and Visualizations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75C-C5B9-49A6-8E81-296E405AE5C5}" type="datetime1">
              <a:rPr lang="en-US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3B744-2480-6E01-1C08-42385E552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28</a:t>
            </a:fld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4C5EA1E-E833-CD87-8F5D-6E3DB973845D}"/>
              </a:ext>
            </a:extLst>
          </p:cNvPr>
          <p:cNvSpPr>
            <a:spLocks/>
          </p:cNvSpPr>
          <p:nvPr/>
        </p:nvSpPr>
        <p:spPr bwMode="auto">
          <a:xfrm>
            <a:off x="5630353" y="4154812"/>
            <a:ext cx="754062" cy="693738"/>
          </a:xfrm>
          <a:custGeom>
            <a:avLst/>
            <a:gdLst>
              <a:gd name="T0" fmla="*/ 868 w 2252"/>
              <a:gd name="T1" fmla="*/ 0 h 2072"/>
              <a:gd name="T2" fmla="*/ 899 w 2252"/>
              <a:gd name="T3" fmla="*/ 2 h 2072"/>
              <a:gd name="T4" fmla="*/ 928 w 2252"/>
              <a:gd name="T5" fmla="*/ 11 h 2072"/>
              <a:gd name="T6" fmla="*/ 953 w 2252"/>
              <a:gd name="T7" fmla="*/ 25 h 2072"/>
              <a:gd name="T8" fmla="*/ 975 w 2252"/>
              <a:gd name="T9" fmla="*/ 44 h 2072"/>
              <a:gd name="T10" fmla="*/ 994 w 2252"/>
              <a:gd name="T11" fmla="*/ 66 h 2072"/>
              <a:gd name="T12" fmla="*/ 1008 w 2252"/>
              <a:gd name="T13" fmla="*/ 91 h 2072"/>
              <a:gd name="T14" fmla="*/ 1016 w 2252"/>
              <a:gd name="T15" fmla="*/ 119 h 2072"/>
              <a:gd name="T16" fmla="*/ 1019 w 2252"/>
              <a:gd name="T17" fmla="*/ 149 h 2072"/>
              <a:gd name="T18" fmla="*/ 2101 w 2252"/>
              <a:gd name="T19" fmla="*/ 218 h 2072"/>
              <a:gd name="T20" fmla="*/ 2132 w 2252"/>
              <a:gd name="T21" fmla="*/ 221 h 2072"/>
              <a:gd name="T22" fmla="*/ 2161 w 2252"/>
              <a:gd name="T23" fmla="*/ 229 h 2072"/>
              <a:gd name="T24" fmla="*/ 2186 w 2252"/>
              <a:gd name="T25" fmla="*/ 243 h 2072"/>
              <a:gd name="T26" fmla="*/ 2208 w 2252"/>
              <a:gd name="T27" fmla="*/ 262 h 2072"/>
              <a:gd name="T28" fmla="*/ 2227 w 2252"/>
              <a:gd name="T29" fmla="*/ 284 h 2072"/>
              <a:gd name="T30" fmla="*/ 2241 w 2252"/>
              <a:gd name="T31" fmla="*/ 309 h 2072"/>
              <a:gd name="T32" fmla="*/ 2249 w 2252"/>
              <a:gd name="T33" fmla="*/ 338 h 2072"/>
              <a:gd name="T34" fmla="*/ 2252 w 2252"/>
              <a:gd name="T35" fmla="*/ 368 h 2072"/>
              <a:gd name="T36" fmla="*/ 2251 w 2252"/>
              <a:gd name="T37" fmla="*/ 1927 h 2072"/>
              <a:gd name="T38" fmla="*/ 2245 w 2252"/>
              <a:gd name="T39" fmla="*/ 1956 h 2072"/>
              <a:gd name="T40" fmla="*/ 2234 w 2252"/>
              <a:gd name="T41" fmla="*/ 1983 h 2072"/>
              <a:gd name="T42" fmla="*/ 2217 w 2252"/>
              <a:gd name="T43" fmla="*/ 2007 h 2072"/>
              <a:gd name="T44" fmla="*/ 2198 w 2252"/>
              <a:gd name="T45" fmla="*/ 2028 h 2072"/>
              <a:gd name="T46" fmla="*/ 2173 w 2252"/>
              <a:gd name="T47" fmla="*/ 2044 h 2072"/>
              <a:gd name="T48" fmla="*/ 2147 w 2252"/>
              <a:gd name="T49" fmla="*/ 2055 h 2072"/>
              <a:gd name="T50" fmla="*/ 2117 w 2252"/>
              <a:gd name="T51" fmla="*/ 2062 h 2072"/>
              <a:gd name="T52" fmla="*/ 1980 w 2252"/>
              <a:gd name="T53" fmla="*/ 2062 h 2072"/>
              <a:gd name="T54" fmla="*/ 1735 w 2252"/>
              <a:gd name="T55" fmla="*/ 2063 h 2072"/>
              <a:gd name="T56" fmla="*/ 1491 w 2252"/>
              <a:gd name="T57" fmla="*/ 2064 h 2072"/>
              <a:gd name="T58" fmla="*/ 1248 w 2252"/>
              <a:gd name="T59" fmla="*/ 2066 h 2072"/>
              <a:gd name="T60" fmla="*/ 1004 w 2252"/>
              <a:gd name="T61" fmla="*/ 2067 h 2072"/>
              <a:gd name="T62" fmla="*/ 761 w 2252"/>
              <a:gd name="T63" fmla="*/ 2070 h 2072"/>
              <a:gd name="T64" fmla="*/ 516 w 2252"/>
              <a:gd name="T65" fmla="*/ 2071 h 2072"/>
              <a:gd name="T66" fmla="*/ 272 w 2252"/>
              <a:gd name="T67" fmla="*/ 2072 h 2072"/>
              <a:gd name="T68" fmla="*/ 135 w 2252"/>
              <a:gd name="T69" fmla="*/ 2071 h 2072"/>
              <a:gd name="T70" fmla="*/ 105 w 2252"/>
              <a:gd name="T71" fmla="*/ 2065 h 2072"/>
              <a:gd name="T72" fmla="*/ 78 w 2252"/>
              <a:gd name="T73" fmla="*/ 2054 h 2072"/>
              <a:gd name="T74" fmla="*/ 54 w 2252"/>
              <a:gd name="T75" fmla="*/ 2037 h 2072"/>
              <a:gd name="T76" fmla="*/ 34 w 2252"/>
              <a:gd name="T77" fmla="*/ 2018 h 2072"/>
              <a:gd name="T78" fmla="*/ 18 w 2252"/>
              <a:gd name="T79" fmla="*/ 1993 h 2072"/>
              <a:gd name="T80" fmla="*/ 7 w 2252"/>
              <a:gd name="T81" fmla="*/ 1967 h 2072"/>
              <a:gd name="T82" fmla="*/ 1 w 2252"/>
              <a:gd name="T83" fmla="*/ 1938 h 2072"/>
              <a:gd name="T84" fmla="*/ 0 w 2252"/>
              <a:gd name="T85" fmla="*/ 149 h 2072"/>
              <a:gd name="T86" fmla="*/ 3 w 2252"/>
              <a:gd name="T87" fmla="*/ 119 h 2072"/>
              <a:gd name="T88" fmla="*/ 11 w 2252"/>
              <a:gd name="T89" fmla="*/ 91 h 2072"/>
              <a:gd name="T90" fmla="*/ 25 w 2252"/>
              <a:gd name="T91" fmla="*/ 66 h 2072"/>
              <a:gd name="T92" fmla="*/ 44 w 2252"/>
              <a:gd name="T93" fmla="*/ 44 h 2072"/>
              <a:gd name="T94" fmla="*/ 66 w 2252"/>
              <a:gd name="T95" fmla="*/ 25 h 2072"/>
              <a:gd name="T96" fmla="*/ 91 w 2252"/>
              <a:gd name="T97" fmla="*/ 11 h 2072"/>
              <a:gd name="T98" fmla="*/ 120 w 2252"/>
              <a:gd name="T99" fmla="*/ 2 h 2072"/>
              <a:gd name="T100" fmla="*/ 150 w 2252"/>
              <a:gd name="T101" fmla="*/ 0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2" h="2072">
                <a:moveTo>
                  <a:pt x="150" y="0"/>
                </a:moveTo>
                <a:lnTo>
                  <a:pt x="868" y="0"/>
                </a:lnTo>
                <a:lnTo>
                  <a:pt x="885" y="0"/>
                </a:lnTo>
                <a:lnTo>
                  <a:pt x="899" y="2"/>
                </a:lnTo>
                <a:lnTo>
                  <a:pt x="914" y="5"/>
                </a:lnTo>
                <a:lnTo>
                  <a:pt x="928" y="11"/>
                </a:lnTo>
                <a:lnTo>
                  <a:pt x="940" y="17"/>
                </a:lnTo>
                <a:lnTo>
                  <a:pt x="953" y="25"/>
                </a:lnTo>
                <a:lnTo>
                  <a:pt x="965" y="33"/>
                </a:lnTo>
                <a:lnTo>
                  <a:pt x="975" y="44"/>
                </a:lnTo>
                <a:lnTo>
                  <a:pt x="984" y="54"/>
                </a:lnTo>
                <a:lnTo>
                  <a:pt x="994" y="66"/>
                </a:lnTo>
                <a:lnTo>
                  <a:pt x="1001" y="77"/>
                </a:lnTo>
                <a:lnTo>
                  <a:pt x="1008" y="91"/>
                </a:lnTo>
                <a:lnTo>
                  <a:pt x="1012" y="105"/>
                </a:lnTo>
                <a:lnTo>
                  <a:pt x="1016" y="119"/>
                </a:lnTo>
                <a:lnTo>
                  <a:pt x="1018" y="134"/>
                </a:lnTo>
                <a:lnTo>
                  <a:pt x="1019" y="149"/>
                </a:lnTo>
                <a:lnTo>
                  <a:pt x="1019" y="218"/>
                </a:lnTo>
                <a:lnTo>
                  <a:pt x="2101" y="218"/>
                </a:lnTo>
                <a:lnTo>
                  <a:pt x="2117" y="219"/>
                </a:lnTo>
                <a:lnTo>
                  <a:pt x="2132" y="221"/>
                </a:lnTo>
                <a:lnTo>
                  <a:pt x="2147" y="225"/>
                </a:lnTo>
                <a:lnTo>
                  <a:pt x="2161" y="229"/>
                </a:lnTo>
                <a:lnTo>
                  <a:pt x="2173" y="236"/>
                </a:lnTo>
                <a:lnTo>
                  <a:pt x="2186" y="243"/>
                </a:lnTo>
                <a:lnTo>
                  <a:pt x="2198" y="252"/>
                </a:lnTo>
                <a:lnTo>
                  <a:pt x="2208" y="262"/>
                </a:lnTo>
                <a:lnTo>
                  <a:pt x="2217" y="272"/>
                </a:lnTo>
                <a:lnTo>
                  <a:pt x="2227" y="284"/>
                </a:lnTo>
                <a:lnTo>
                  <a:pt x="2234" y="296"/>
                </a:lnTo>
                <a:lnTo>
                  <a:pt x="2241" y="309"/>
                </a:lnTo>
                <a:lnTo>
                  <a:pt x="2245" y="323"/>
                </a:lnTo>
                <a:lnTo>
                  <a:pt x="2249" y="338"/>
                </a:lnTo>
                <a:lnTo>
                  <a:pt x="2251" y="352"/>
                </a:lnTo>
                <a:lnTo>
                  <a:pt x="2252" y="368"/>
                </a:lnTo>
                <a:lnTo>
                  <a:pt x="2252" y="1912"/>
                </a:lnTo>
                <a:lnTo>
                  <a:pt x="2251" y="1927"/>
                </a:lnTo>
                <a:lnTo>
                  <a:pt x="2249" y="1942"/>
                </a:lnTo>
                <a:lnTo>
                  <a:pt x="2245" y="1956"/>
                </a:lnTo>
                <a:lnTo>
                  <a:pt x="2241" y="1970"/>
                </a:lnTo>
                <a:lnTo>
                  <a:pt x="2234" y="1983"/>
                </a:lnTo>
                <a:lnTo>
                  <a:pt x="2227" y="1996"/>
                </a:lnTo>
                <a:lnTo>
                  <a:pt x="2217" y="2007"/>
                </a:lnTo>
                <a:lnTo>
                  <a:pt x="2208" y="2018"/>
                </a:lnTo>
                <a:lnTo>
                  <a:pt x="2198" y="2028"/>
                </a:lnTo>
                <a:lnTo>
                  <a:pt x="2186" y="2036"/>
                </a:lnTo>
                <a:lnTo>
                  <a:pt x="2173" y="2044"/>
                </a:lnTo>
                <a:lnTo>
                  <a:pt x="2161" y="2050"/>
                </a:lnTo>
                <a:lnTo>
                  <a:pt x="2147" y="2055"/>
                </a:lnTo>
                <a:lnTo>
                  <a:pt x="2132" y="2059"/>
                </a:lnTo>
                <a:lnTo>
                  <a:pt x="2117" y="2062"/>
                </a:lnTo>
                <a:lnTo>
                  <a:pt x="2101" y="2062"/>
                </a:lnTo>
                <a:lnTo>
                  <a:pt x="1980" y="2062"/>
                </a:lnTo>
                <a:lnTo>
                  <a:pt x="1858" y="2063"/>
                </a:lnTo>
                <a:lnTo>
                  <a:pt x="1735" y="2063"/>
                </a:lnTo>
                <a:lnTo>
                  <a:pt x="1613" y="2064"/>
                </a:lnTo>
                <a:lnTo>
                  <a:pt x="1491" y="2064"/>
                </a:lnTo>
                <a:lnTo>
                  <a:pt x="1370" y="2065"/>
                </a:lnTo>
                <a:lnTo>
                  <a:pt x="1248" y="2066"/>
                </a:lnTo>
                <a:lnTo>
                  <a:pt x="1126" y="2067"/>
                </a:lnTo>
                <a:lnTo>
                  <a:pt x="1004" y="2067"/>
                </a:lnTo>
                <a:lnTo>
                  <a:pt x="882" y="2069"/>
                </a:lnTo>
                <a:lnTo>
                  <a:pt x="761" y="2070"/>
                </a:lnTo>
                <a:lnTo>
                  <a:pt x="639" y="2070"/>
                </a:lnTo>
                <a:lnTo>
                  <a:pt x="516" y="2071"/>
                </a:lnTo>
                <a:lnTo>
                  <a:pt x="394" y="2071"/>
                </a:lnTo>
                <a:lnTo>
                  <a:pt x="272" y="2072"/>
                </a:lnTo>
                <a:lnTo>
                  <a:pt x="150" y="2072"/>
                </a:lnTo>
                <a:lnTo>
                  <a:pt x="135" y="2071"/>
                </a:lnTo>
                <a:lnTo>
                  <a:pt x="120" y="2069"/>
                </a:lnTo>
                <a:lnTo>
                  <a:pt x="105" y="2065"/>
                </a:lnTo>
                <a:lnTo>
                  <a:pt x="91" y="2060"/>
                </a:lnTo>
                <a:lnTo>
                  <a:pt x="78" y="2054"/>
                </a:lnTo>
                <a:lnTo>
                  <a:pt x="66" y="2047"/>
                </a:lnTo>
                <a:lnTo>
                  <a:pt x="54" y="2037"/>
                </a:lnTo>
                <a:lnTo>
                  <a:pt x="44" y="2028"/>
                </a:lnTo>
                <a:lnTo>
                  <a:pt x="34" y="2018"/>
                </a:lnTo>
                <a:lnTo>
                  <a:pt x="25" y="2006"/>
                </a:lnTo>
                <a:lnTo>
                  <a:pt x="18" y="1993"/>
                </a:lnTo>
                <a:lnTo>
                  <a:pt x="11" y="1980"/>
                </a:lnTo>
                <a:lnTo>
                  <a:pt x="7" y="1967"/>
                </a:lnTo>
                <a:lnTo>
                  <a:pt x="3" y="1951"/>
                </a:lnTo>
                <a:lnTo>
                  <a:pt x="1" y="1938"/>
                </a:lnTo>
                <a:lnTo>
                  <a:pt x="0" y="1921"/>
                </a:lnTo>
                <a:lnTo>
                  <a:pt x="0" y="149"/>
                </a:lnTo>
                <a:lnTo>
                  <a:pt x="1" y="134"/>
                </a:lnTo>
                <a:lnTo>
                  <a:pt x="3" y="119"/>
                </a:lnTo>
                <a:lnTo>
                  <a:pt x="7" y="105"/>
                </a:lnTo>
                <a:lnTo>
                  <a:pt x="11" y="91"/>
                </a:lnTo>
                <a:lnTo>
                  <a:pt x="18" y="77"/>
                </a:lnTo>
                <a:lnTo>
                  <a:pt x="25" y="66"/>
                </a:lnTo>
                <a:lnTo>
                  <a:pt x="34" y="54"/>
                </a:lnTo>
                <a:lnTo>
                  <a:pt x="44" y="44"/>
                </a:lnTo>
                <a:lnTo>
                  <a:pt x="54" y="33"/>
                </a:lnTo>
                <a:lnTo>
                  <a:pt x="66" y="25"/>
                </a:lnTo>
                <a:lnTo>
                  <a:pt x="78" y="17"/>
                </a:lnTo>
                <a:lnTo>
                  <a:pt x="91" y="11"/>
                </a:lnTo>
                <a:lnTo>
                  <a:pt x="105" y="5"/>
                </a:lnTo>
                <a:lnTo>
                  <a:pt x="120" y="2"/>
                </a:lnTo>
                <a:lnTo>
                  <a:pt x="135" y="0"/>
                </a:lnTo>
                <a:lnTo>
                  <a:pt x="1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A16EEBA-6564-B381-4D16-BB5473E843CF}"/>
              </a:ext>
            </a:extLst>
          </p:cNvPr>
          <p:cNvSpPr>
            <a:spLocks/>
          </p:cNvSpPr>
          <p:nvPr/>
        </p:nvSpPr>
        <p:spPr bwMode="auto">
          <a:xfrm>
            <a:off x="5558914" y="4324675"/>
            <a:ext cx="923924" cy="525462"/>
          </a:xfrm>
          <a:custGeom>
            <a:avLst/>
            <a:gdLst>
              <a:gd name="T0" fmla="*/ 296 w 2752"/>
              <a:gd name="T1" fmla="*/ 0 h 1566"/>
              <a:gd name="T2" fmla="*/ 528 w 2752"/>
              <a:gd name="T3" fmla="*/ 0 h 1566"/>
              <a:gd name="T4" fmla="*/ 760 w 2752"/>
              <a:gd name="T5" fmla="*/ 0 h 1566"/>
              <a:gd name="T6" fmla="*/ 993 w 2752"/>
              <a:gd name="T7" fmla="*/ 0 h 1566"/>
              <a:gd name="T8" fmla="*/ 1225 w 2752"/>
              <a:gd name="T9" fmla="*/ 0 h 1566"/>
              <a:gd name="T10" fmla="*/ 1457 w 2752"/>
              <a:gd name="T11" fmla="*/ 0 h 1566"/>
              <a:gd name="T12" fmla="*/ 1690 w 2752"/>
              <a:gd name="T13" fmla="*/ 0 h 1566"/>
              <a:gd name="T14" fmla="*/ 1922 w 2752"/>
              <a:gd name="T15" fmla="*/ 0 h 1566"/>
              <a:gd name="T16" fmla="*/ 2154 w 2752"/>
              <a:gd name="T17" fmla="*/ 0 h 1566"/>
              <a:gd name="T18" fmla="*/ 2387 w 2752"/>
              <a:gd name="T19" fmla="*/ 0 h 1566"/>
              <a:gd name="T20" fmla="*/ 2619 w 2752"/>
              <a:gd name="T21" fmla="*/ 0 h 1566"/>
              <a:gd name="T22" fmla="*/ 2664 w 2752"/>
              <a:gd name="T23" fmla="*/ 6 h 1566"/>
              <a:gd name="T24" fmla="*/ 2703 w 2752"/>
              <a:gd name="T25" fmla="*/ 22 h 1566"/>
              <a:gd name="T26" fmla="*/ 2732 w 2752"/>
              <a:gd name="T27" fmla="*/ 46 h 1566"/>
              <a:gd name="T28" fmla="*/ 2749 w 2752"/>
              <a:gd name="T29" fmla="*/ 78 h 1566"/>
              <a:gd name="T30" fmla="*/ 2752 w 2752"/>
              <a:gd name="T31" fmla="*/ 115 h 1566"/>
              <a:gd name="T32" fmla="*/ 2718 w 2752"/>
              <a:gd name="T33" fmla="*/ 291 h 1566"/>
              <a:gd name="T34" fmla="*/ 2668 w 2752"/>
              <a:gd name="T35" fmla="*/ 537 h 1566"/>
              <a:gd name="T36" fmla="*/ 2618 w 2752"/>
              <a:gd name="T37" fmla="*/ 783 h 1566"/>
              <a:gd name="T38" fmla="*/ 2567 w 2752"/>
              <a:gd name="T39" fmla="*/ 1029 h 1566"/>
              <a:gd name="T40" fmla="*/ 2517 w 2752"/>
              <a:gd name="T41" fmla="*/ 1275 h 1566"/>
              <a:gd name="T42" fmla="*/ 2481 w 2752"/>
              <a:gd name="T43" fmla="*/ 1451 h 1566"/>
              <a:gd name="T44" fmla="*/ 2464 w 2752"/>
              <a:gd name="T45" fmla="*/ 1488 h 1566"/>
              <a:gd name="T46" fmla="*/ 2438 w 2752"/>
              <a:gd name="T47" fmla="*/ 1519 h 1566"/>
              <a:gd name="T48" fmla="*/ 2407 w 2752"/>
              <a:gd name="T49" fmla="*/ 1544 h 1566"/>
              <a:gd name="T50" fmla="*/ 2370 w 2752"/>
              <a:gd name="T51" fmla="*/ 1560 h 1566"/>
              <a:gd name="T52" fmla="*/ 2331 w 2752"/>
              <a:gd name="T53" fmla="*/ 1566 h 1566"/>
              <a:gd name="T54" fmla="*/ 2145 w 2752"/>
              <a:gd name="T55" fmla="*/ 1566 h 1566"/>
              <a:gd name="T56" fmla="*/ 1958 w 2752"/>
              <a:gd name="T57" fmla="*/ 1566 h 1566"/>
              <a:gd name="T58" fmla="*/ 1771 w 2752"/>
              <a:gd name="T59" fmla="*/ 1566 h 1566"/>
              <a:gd name="T60" fmla="*/ 1584 w 2752"/>
              <a:gd name="T61" fmla="*/ 1566 h 1566"/>
              <a:gd name="T62" fmla="*/ 1398 w 2752"/>
              <a:gd name="T63" fmla="*/ 1566 h 1566"/>
              <a:gd name="T64" fmla="*/ 1211 w 2752"/>
              <a:gd name="T65" fmla="*/ 1566 h 1566"/>
              <a:gd name="T66" fmla="*/ 1024 w 2752"/>
              <a:gd name="T67" fmla="*/ 1566 h 1566"/>
              <a:gd name="T68" fmla="*/ 837 w 2752"/>
              <a:gd name="T69" fmla="*/ 1566 h 1566"/>
              <a:gd name="T70" fmla="*/ 651 w 2752"/>
              <a:gd name="T71" fmla="*/ 1566 h 1566"/>
              <a:gd name="T72" fmla="*/ 464 w 2752"/>
              <a:gd name="T73" fmla="*/ 1566 h 1566"/>
              <a:gd name="T74" fmla="*/ 326 w 2752"/>
              <a:gd name="T75" fmla="*/ 1566 h 1566"/>
              <a:gd name="T76" fmla="*/ 289 w 2752"/>
              <a:gd name="T77" fmla="*/ 1555 h 1566"/>
              <a:gd name="T78" fmla="*/ 254 w 2752"/>
              <a:gd name="T79" fmla="*/ 1537 h 1566"/>
              <a:gd name="T80" fmla="*/ 226 w 2752"/>
              <a:gd name="T81" fmla="*/ 1510 h 1566"/>
              <a:gd name="T82" fmla="*/ 205 w 2752"/>
              <a:gd name="T83" fmla="*/ 1476 h 1566"/>
              <a:gd name="T84" fmla="*/ 193 w 2752"/>
              <a:gd name="T85" fmla="*/ 1438 h 1566"/>
              <a:gd name="T86" fmla="*/ 158 w 2752"/>
              <a:gd name="T87" fmla="*/ 1192 h 1566"/>
              <a:gd name="T88" fmla="*/ 122 w 2752"/>
              <a:gd name="T89" fmla="*/ 946 h 1566"/>
              <a:gd name="T90" fmla="*/ 86 w 2752"/>
              <a:gd name="T91" fmla="*/ 702 h 1566"/>
              <a:gd name="T92" fmla="*/ 50 w 2752"/>
              <a:gd name="T93" fmla="*/ 456 h 1566"/>
              <a:gd name="T94" fmla="*/ 14 w 2752"/>
              <a:gd name="T95" fmla="*/ 210 h 1566"/>
              <a:gd name="T96" fmla="*/ 1 w 2752"/>
              <a:gd name="T97" fmla="*/ 102 h 1566"/>
              <a:gd name="T98" fmla="*/ 11 w 2752"/>
              <a:gd name="T99" fmla="*/ 67 h 1566"/>
              <a:gd name="T100" fmla="*/ 35 w 2752"/>
              <a:gd name="T101" fmla="*/ 37 h 1566"/>
              <a:gd name="T102" fmla="*/ 67 w 2752"/>
              <a:gd name="T103" fmla="*/ 15 h 1566"/>
              <a:gd name="T104" fmla="*/ 109 w 2752"/>
              <a:gd name="T105" fmla="*/ 2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52" h="1566">
                <a:moveTo>
                  <a:pt x="140" y="0"/>
                </a:moveTo>
                <a:lnTo>
                  <a:pt x="218" y="0"/>
                </a:lnTo>
                <a:lnTo>
                  <a:pt x="296" y="0"/>
                </a:lnTo>
                <a:lnTo>
                  <a:pt x="372" y="0"/>
                </a:lnTo>
                <a:lnTo>
                  <a:pt x="450" y="0"/>
                </a:lnTo>
                <a:lnTo>
                  <a:pt x="528" y="0"/>
                </a:lnTo>
                <a:lnTo>
                  <a:pt x="605" y="0"/>
                </a:lnTo>
                <a:lnTo>
                  <a:pt x="683" y="0"/>
                </a:lnTo>
                <a:lnTo>
                  <a:pt x="760" y="0"/>
                </a:lnTo>
                <a:lnTo>
                  <a:pt x="837" y="0"/>
                </a:lnTo>
                <a:lnTo>
                  <a:pt x="915" y="0"/>
                </a:lnTo>
                <a:lnTo>
                  <a:pt x="993" y="0"/>
                </a:lnTo>
                <a:lnTo>
                  <a:pt x="1069" y="0"/>
                </a:lnTo>
                <a:lnTo>
                  <a:pt x="1147" y="0"/>
                </a:lnTo>
                <a:lnTo>
                  <a:pt x="1225" y="0"/>
                </a:lnTo>
                <a:lnTo>
                  <a:pt x="1302" y="0"/>
                </a:lnTo>
                <a:lnTo>
                  <a:pt x="1379" y="0"/>
                </a:lnTo>
                <a:lnTo>
                  <a:pt x="1457" y="0"/>
                </a:lnTo>
                <a:lnTo>
                  <a:pt x="1534" y="0"/>
                </a:lnTo>
                <a:lnTo>
                  <a:pt x="1612" y="0"/>
                </a:lnTo>
                <a:lnTo>
                  <a:pt x="1690" y="0"/>
                </a:lnTo>
                <a:lnTo>
                  <a:pt x="1766" y="0"/>
                </a:lnTo>
                <a:lnTo>
                  <a:pt x="1844" y="0"/>
                </a:lnTo>
                <a:lnTo>
                  <a:pt x="1922" y="0"/>
                </a:lnTo>
                <a:lnTo>
                  <a:pt x="2000" y="0"/>
                </a:lnTo>
                <a:lnTo>
                  <a:pt x="2076" y="0"/>
                </a:lnTo>
                <a:lnTo>
                  <a:pt x="2154" y="0"/>
                </a:lnTo>
                <a:lnTo>
                  <a:pt x="2232" y="0"/>
                </a:lnTo>
                <a:lnTo>
                  <a:pt x="2309" y="0"/>
                </a:lnTo>
                <a:lnTo>
                  <a:pt x="2387" y="0"/>
                </a:lnTo>
                <a:lnTo>
                  <a:pt x="2464" y="0"/>
                </a:lnTo>
                <a:lnTo>
                  <a:pt x="2541" y="0"/>
                </a:lnTo>
                <a:lnTo>
                  <a:pt x="2619" y="0"/>
                </a:lnTo>
                <a:lnTo>
                  <a:pt x="2635" y="1"/>
                </a:lnTo>
                <a:lnTo>
                  <a:pt x="2650" y="2"/>
                </a:lnTo>
                <a:lnTo>
                  <a:pt x="2664" y="6"/>
                </a:lnTo>
                <a:lnTo>
                  <a:pt x="2678" y="10"/>
                </a:lnTo>
                <a:lnTo>
                  <a:pt x="2691" y="15"/>
                </a:lnTo>
                <a:lnTo>
                  <a:pt x="2703" y="22"/>
                </a:lnTo>
                <a:lnTo>
                  <a:pt x="2713" y="29"/>
                </a:lnTo>
                <a:lnTo>
                  <a:pt x="2723" y="37"/>
                </a:lnTo>
                <a:lnTo>
                  <a:pt x="2732" y="46"/>
                </a:lnTo>
                <a:lnTo>
                  <a:pt x="2739" y="57"/>
                </a:lnTo>
                <a:lnTo>
                  <a:pt x="2744" y="67"/>
                </a:lnTo>
                <a:lnTo>
                  <a:pt x="2749" y="78"/>
                </a:lnTo>
                <a:lnTo>
                  <a:pt x="2751" y="89"/>
                </a:lnTo>
                <a:lnTo>
                  <a:pt x="2752" y="102"/>
                </a:lnTo>
                <a:lnTo>
                  <a:pt x="2752" y="115"/>
                </a:lnTo>
                <a:lnTo>
                  <a:pt x="2751" y="128"/>
                </a:lnTo>
                <a:lnTo>
                  <a:pt x="2734" y="210"/>
                </a:lnTo>
                <a:lnTo>
                  <a:pt x="2718" y="291"/>
                </a:lnTo>
                <a:lnTo>
                  <a:pt x="2700" y="373"/>
                </a:lnTo>
                <a:lnTo>
                  <a:pt x="2684" y="456"/>
                </a:lnTo>
                <a:lnTo>
                  <a:pt x="2668" y="537"/>
                </a:lnTo>
                <a:lnTo>
                  <a:pt x="2650" y="619"/>
                </a:lnTo>
                <a:lnTo>
                  <a:pt x="2634" y="702"/>
                </a:lnTo>
                <a:lnTo>
                  <a:pt x="2618" y="783"/>
                </a:lnTo>
                <a:lnTo>
                  <a:pt x="2600" y="865"/>
                </a:lnTo>
                <a:lnTo>
                  <a:pt x="2584" y="946"/>
                </a:lnTo>
                <a:lnTo>
                  <a:pt x="2567" y="1029"/>
                </a:lnTo>
                <a:lnTo>
                  <a:pt x="2551" y="1111"/>
                </a:lnTo>
                <a:lnTo>
                  <a:pt x="2534" y="1192"/>
                </a:lnTo>
                <a:lnTo>
                  <a:pt x="2517" y="1275"/>
                </a:lnTo>
                <a:lnTo>
                  <a:pt x="2501" y="1357"/>
                </a:lnTo>
                <a:lnTo>
                  <a:pt x="2483" y="1438"/>
                </a:lnTo>
                <a:lnTo>
                  <a:pt x="2481" y="1451"/>
                </a:lnTo>
                <a:lnTo>
                  <a:pt x="2476" y="1464"/>
                </a:lnTo>
                <a:lnTo>
                  <a:pt x="2471" y="1476"/>
                </a:lnTo>
                <a:lnTo>
                  <a:pt x="2464" y="1488"/>
                </a:lnTo>
                <a:lnTo>
                  <a:pt x="2457" y="1500"/>
                </a:lnTo>
                <a:lnTo>
                  <a:pt x="2447" y="1510"/>
                </a:lnTo>
                <a:lnTo>
                  <a:pt x="2438" y="1519"/>
                </a:lnTo>
                <a:lnTo>
                  <a:pt x="2429" y="1529"/>
                </a:lnTo>
                <a:lnTo>
                  <a:pt x="2417" y="1537"/>
                </a:lnTo>
                <a:lnTo>
                  <a:pt x="2407" y="1544"/>
                </a:lnTo>
                <a:lnTo>
                  <a:pt x="2394" y="1551"/>
                </a:lnTo>
                <a:lnTo>
                  <a:pt x="2382" y="1555"/>
                </a:lnTo>
                <a:lnTo>
                  <a:pt x="2370" y="1560"/>
                </a:lnTo>
                <a:lnTo>
                  <a:pt x="2357" y="1563"/>
                </a:lnTo>
                <a:lnTo>
                  <a:pt x="2344" y="1566"/>
                </a:lnTo>
                <a:lnTo>
                  <a:pt x="2331" y="1566"/>
                </a:lnTo>
                <a:lnTo>
                  <a:pt x="2269" y="1566"/>
                </a:lnTo>
                <a:lnTo>
                  <a:pt x="2206" y="1566"/>
                </a:lnTo>
                <a:lnTo>
                  <a:pt x="2145" y="1566"/>
                </a:lnTo>
                <a:lnTo>
                  <a:pt x="2082" y="1566"/>
                </a:lnTo>
                <a:lnTo>
                  <a:pt x="2019" y="1566"/>
                </a:lnTo>
                <a:lnTo>
                  <a:pt x="1958" y="1566"/>
                </a:lnTo>
                <a:lnTo>
                  <a:pt x="1895" y="1566"/>
                </a:lnTo>
                <a:lnTo>
                  <a:pt x="1833" y="1566"/>
                </a:lnTo>
                <a:lnTo>
                  <a:pt x="1771" y="1566"/>
                </a:lnTo>
                <a:lnTo>
                  <a:pt x="1708" y="1566"/>
                </a:lnTo>
                <a:lnTo>
                  <a:pt x="1646" y="1566"/>
                </a:lnTo>
                <a:lnTo>
                  <a:pt x="1584" y="1566"/>
                </a:lnTo>
                <a:lnTo>
                  <a:pt x="1522" y="1566"/>
                </a:lnTo>
                <a:lnTo>
                  <a:pt x="1459" y="1566"/>
                </a:lnTo>
                <a:lnTo>
                  <a:pt x="1398" y="1566"/>
                </a:lnTo>
                <a:lnTo>
                  <a:pt x="1335" y="1566"/>
                </a:lnTo>
                <a:lnTo>
                  <a:pt x="1272" y="1566"/>
                </a:lnTo>
                <a:lnTo>
                  <a:pt x="1211" y="1566"/>
                </a:lnTo>
                <a:lnTo>
                  <a:pt x="1148" y="1566"/>
                </a:lnTo>
                <a:lnTo>
                  <a:pt x="1086" y="1566"/>
                </a:lnTo>
                <a:lnTo>
                  <a:pt x="1024" y="1566"/>
                </a:lnTo>
                <a:lnTo>
                  <a:pt x="961" y="1566"/>
                </a:lnTo>
                <a:lnTo>
                  <a:pt x="899" y="1566"/>
                </a:lnTo>
                <a:lnTo>
                  <a:pt x="837" y="1566"/>
                </a:lnTo>
                <a:lnTo>
                  <a:pt x="775" y="1566"/>
                </a:lnTo>
                <a:lnTo>
                  <a:pt x="712" y="1566"/>
                </a:lnTo>
                <a:lnTo>
                  <a:pt x="651" y="1566"/>
                </a:lnTo>
                <a:lnTo>
                  <a:pt x="588" y="1566"/>
                </a:lnTo>
                <a:lnTo>
                  <a:pt x="525" y="1566"/>
                </a:lnTo>
                <a:lnTo>
                  <a:pt x="464" y="1566"/>
                </a:lnTo>
                <a:lnTo>
                  <a:pt x="401" y="1566"/>
                </a:lnTo>
                <a:lnTo>
                  <a:pt x="338" y="1566"/>
                </a:lnTo>
                <a:lnTo>
                  <a:pt x="326" y="1566"/>
                </a:lnTo>
                <a:lnTo>
                  <a:pt x="313" y="1563"/>
                </a:lnTo>
                <a:lnTo>
                  <a:pt x="300" y="1560"/>
                </a:lnTo>
                <a:lnTo>
                  <a:pt x="289" y="1555"/>
                </a:lnTo>
                <a:lnTo>
                  <a:pt x="277" y="1551"/>
                </a:lnTo>
                <a:lnTo>
                  <a:pt x="265" y="1544"/>
                </a:lnTo>
                <a:lnTo>
                  <a:pt x="254" y="1537"/>
                </a:lnTo>
                <a:lnTo>
                  <a:pt x="245" y="1529"/>
                </a:lnTo>
                <a:lnTo>
                  <a:pt x="234" y="1519"/>
                </a:lnTo>
                <a:lnTo>
                  <a:pt x="226" y="1510"/>
                </a:lnTo>
                <a:lnTo>
                  <a:pt x="218" y="1500"/>
                </a:lnTo>
                <a:lnTo>
                  <a:pt x="211" y="1488"/>
                </a:lnTo>
                <a:lnTo>
                  <a:pt x="205" y="1476"/>
                </a:lnTo>
                <a:lnTo>
                  <a:pt x="200" y="1464"/>
                </a:lnTo>
                <a:lnTo>
                  <a:pt x="196" y="1451"/>
                </a:lnTo>
                <a:lnTo>
                  <a:pt x="193" y="1438"/>
                </a:lnTo>
                <a:lnTo>
                  <a:pt x="182" y="1357"/>
                </a:lnTo>
                <a:lnTo>
                  <a:pt x="169" y="1275"/>
                </a:lnTo>
                <a:lnTo>
                  <a:pt x="158" y="1192"/>
                </a:lnTo>
                <a:lnTo>
                  <a:pt x="146" y="1111"/>
                </a:lnTo>
                <a:lnTo>
                  <a:pt x="133" y="1029"/>
                </a:lnTo>
                <a:lnTo>
                  <a:pt x="122" y="946"/>
                </a:lnTo>
                <a:lnTo>
                  <a:pt x="110" y="865"/>
                </a:lnTo>
                <a:lnTo>
                  <a:pt x="97" y="783"/>
                </a:lnTo>
                <a:lnTo>
                  <a:pt x="86" y="702"/>
                </a:lnTo>
                <a:lnTo>
                  <a:pt x="74" y="619"/>
                </a:lnTo>
                <a:lnTo>
                  <a:pt x="61" y="537"/>
                </a:lnTo>
                <a:lnTo>
                  <a:pt x="50" y="456"/>
                </a:lnTo>
                <a:lnTo>
                  <a:pt x="37" y="373"/>
                </a:lnTo>
                <a:lnTo>
                  <a:pt x="25" y="291"/>
                </a:lnTo>
                <a:lnTo>
                  <a:pt x="14" y="210"/>
                </a:lnTo>
                <a:lnTo>
                  <a:pt x="1" y="128"/>
                </a:lnTo>
                <a:lnTo>
                  <a:pt x="0" y="115"/>
                </a:lnTo>
                <a:lnTo>
                  <a:pt x="1" y="102"/>
                </a:lnTo>
                <a:lnTo>
                  <a:pt x="3" y="89"/>
                </a:lnTo>
                <a:lnTo>
                  <a:pt x="7" y="78"/>
                </a:lnTo>
                <a:lnTo>
                  <a:pt x="11" y="67"/>
                </a:lnTo>
                <a:lnTo>
                  <a:pt x="18" y="57"/>
                </a:lnTo>
                <a:lnTo>
                  <a:pt x="25" y="46"/>
                </a:lnTo>
                <a:lnTo>
                  <a:pt x="35" y="37"/>
                </a:lnTo>
                <a:lnTo>
                  <a:pt x="44" y="29"/>
                </a:lnTo>
                <a:lnTo>
                  <a:pt x="55" y="22"/>
                </a:lnTo>
                <a:lnTo>
                  <a:pt x="67" y="15"/>
                </a:lnTo>
                <a:lnTo>
                  <a:pt x="81" y="10"/>
                </a:lnTo>
                <a:lnTo>
                  <a:pt x="95" y="6"/>
                </a:lnTo>
                <a:lnTo>
                  <a:pt x="109" y="2"/>
                </a:lnTo>
                <a:lnTo>
                  <a:pt x="124" y="1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23000">
                <a:schemeClr val="accent1"/>
              </a:gs>
              <a:gs pos="69000">
                <a:schemeClr val="accent1"/>
              </a:gs>
              <a:gs pos="9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4D9AE49-6520-4DE7-04D5-01911C9401ED}"/>
              </a:ext>
            </a:extLst>
          </p:cNvPr>
          <p:cNvSpPr>
            <a:spLocks/>
          </p:cNvSpPr>
          <p:nvPr/>
        </p:nvSpPr>
        <p:spPr bwMode="auto">
          <a:xfrm>
            <a:off x="5558914" y="4324675"/>
            <a:ext cx="889000" cy="398462"/>
          </a:xfrm>
          <a:custGeom>
            <a:avLst/>
            <a:gdLst>
              <a:gd name="T0" fmla="*/ 233 w 2649"/>
              <a:gd name="T1" fmla="*/ 0 h 1185"/>
              <a:gd name="T2" fmla="*/ 399 w 2649"/>
              <a:gd name="T3" fmla="*/ 0 h 1185"/>
              <a:gd name="T4" fmla="*/ 565 w 2649"/>
              <a:gd name="T5" fmla="*/ 0 h 1185"/>
              <a:gd name="T6" fmla="*/ 729 w 2649"/>
              <a:gd name="T7" fmla="*/ 0 h 1185"/>
              <a:gd name="T8" fmla="*/ 895 w 2649"/>
              <a:gd name="T9" fmla="*/ 0 h 1185"/>
              <a:gd name="T10" fmla="*/ 1061 w 2649"/>
              <a:gd name="T11" fmla="*/ 0 h 1185"/>
              <a:gd name="T12" fmla="*/ 1227 w 2649"/>
              <a:gd name="T13" fmla="*/ 0 h 1185"/>
              <a:gd name="T14" fmla="*/ 1393 w 2649"/>
              <a:gd name="T15" fmla="*/ 0 h 1185"/>
              <a:gd name="T16" fmla="*/ 2649 w 2649"/>
              <a:gd name="T17" fmla="*/ 0 h 1185"/>
              <a:gd name="T18" fmla="*/ 2529 w 2649"/>
              <a:gd name="T19" fmla="*/ 97 h 1185"/>
              <a:gd name="T20" fmla="*/ 2403 w 2649"/>
              <a:gd name="T21" fmla="*/ 191 h 1185"/>
              <a:gd name="T22" fmla="*/ 2272 w 2649"/>
              <a:gd name="T23" fmla="*/ 283 h 1185"/>
              <a:gd name="T24" fmla="*/ 2136 w 2649"/>
              <a:gd name="T25" fmla="*/ 372 h 1185"/>
              <a:gd name="T26" fmla="*/ 1995 w 2649"/>
              <a:gd name="T27" fmla="*/ 458 h 1185"/>
              <a:gd name="T28" fmla="*/ 1850 w 2649"/>
              <a:gd name="T29" fmla="*/ 540 h 1185"/>
              <a:gd name="T30" fmla="*/ 1699 w 2649"/>
              <a:gd name="T31" fmla="*/ 620 h 1185"/>
              <a:gd name="T32" fmla="*/ 1544 w 2649"/>
              <a:gd name="T33" fmla="*/ 697 h 1185"/>
              <a:gd name="T34" fmla="*/ 1385 w 2649"/>
              <a:gd name="T35" fmla="*/ 771 h 1185"/>
              <a:gd name="T36" fmla="*/ 1220 w 2649"/>
              <a:gd name="T37" fmla="*/ 841 h 1185"/>
              <a:gd name="T38" fmla="*/ 1053 w 2649"/>
              <a:gd name="T39" fmla="*/ 907 h 1185"/>
              <a:gd name="T40" fmla="*/ 880 w 2649"/>
              <a:gd name="T41" fmla="*/ 971 h 1185"/>
              <a:gd name="T42" fmla="*/ 705 w 2649"/>
              <a:gd name="T43" fmla="*/ 1030 h 1185"/>
              <a:gd name="T44" fmla="*/ 525 w 2649"/>
              <a:gd name="T45" fmla="*/ 1086 h 1185"/>
              <a:gd name="T46" fmla="*/ 342 w 2649"/>
              <a:gd name="T47" fmla="*/ 1138 h 1185"/>
              <a:gd name="T48" fmla="*/ 155 w 2649"/>
              <a:gd name="T49" fmla="*/ 1185 h 1185"/>
              <a:gd name="T50" fmla="*/ 142 w 2649"/>
              <a:gd name="T51" fmla="*/ 1098 h 1185"/>
              <a:gd name="T52" fmla="*/ 130 w 2649"/>
              <a:gd name="T53" fmla="*/ 1011 h 1185"/>
              <a:gd name="T54" fmla="*/ 117 w 2649"/>
              <a:gd name="T55" fmla="*/ 924 h 1185"/>
              <a:gd name="T56" fmla="*/ 104 w 2649"/>
              <a:gd name="T57" fmla="*/ 837 h 1185"/>
              <a:gd name="T58" fmla="*/ 79 w 2649"/>
              <a:gd name="T59" fmla="*/ 662 h 1185"/>
              <a:gd name="T60" fmla="*/ 53 w 2649"/>
              <a:gd name="T61" fmla="*/ 487 h 1185"/>
              <a:gd name="T62" fmla="*/ 26 w 2649"/>
              <a:gd name="T63" fmla="*/ 312 h 1185"/>
              <a:gd name="T64" fmla="*/ 1 w 2649"/>
              <a:gd name="T65" fmla="*/ 137 h 1185"/>
              <a:gd name="T66" fmla="*/ 1 w 2649"/>
              <a:gd name="T67" fmla="*/ 109 h 1185"/>
              <a:gd name="T68" fmla="*/ 7 w 2649"/>
              <a:gd name="T69" fmla="*/ 83 h 1185"/>
              <a:gd name="T70" fmla="*/ 19 w 2649"/>
              <a:gd name="T71" fmla="*/ 60 h 1185"/>
              <a:gd name="T72" fmla="*/ 37 w 2649"/>
              <a:gd name="T73" fmla="*/ 41 h 1185"/>
              <a:gd name="T74" fmla="*/ 59 w 2649"/>
              <a:gd name="T75" fmla="*/ 23 h 1185"/>
              <a:gd name="T76" fmla="*/ 86 w 2649"/>
              <a:gd name="T77" fmla="*/ 10 h 1185"/>
              <a:gd name="T78" fmla="*/ 117 w 2649"/>
              <a:gd name="T79" fmla="*/ 2 h 1185"/>
              <a:gd name="T80" fmla="*/ 151 w 2649"/>
              <a:gd name="T81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49" h="1185">
                <a:moveTo>
                  <a:pt x="151" y="0"/>
                </a:moveTo>
                <a:lnTo>
                  <a:pt x="233" y="0"/>
                </a:lnTo>
                <a:lnTo>
                  <a:pt x="315" y="0"/>
                </a:lnTo>
                <a:lnTo>
                  <a:pt x="399" y="0"/>
                </a:lnTo>
                <a:lnTo>
                  <a:pt x="481" y="0"/>
                </a:lnTo>
                <a:lnTo>
                  <a:pt x="565" y="0"/>
                </a:lnTo>
                <a:lnTo>
                  <a:pt x="647" y="0"/>
                </a:lnTo>
                <a:lnTo>
                  <a:pt x="729" y="0"/>
                </a:lnTo>
                <a:lnTo>
                  <a:pt x="813" y="0"/>
                </a:lnTo>
                <a:lnTo>
                  <a:pt x="895" y="0"/>
                </a:lnTo>
                <a:lnTo>
                  <a:pt x="979" y="0"/>
                </a:lnTo>
                <a:lnTo>
                  <a:pt x="1061" y="0"/>
                </a:lnTo>
                <a:lnTo>
                  <a:pt x="1145" y="0"/>
                </a:lnTo>
                <a:lnTo>
                  <a:pt x="1227" y="0"/>
                </a:lnTo>
                <a:lnTo>
                  <a:pt x="1309" y="0"/>
                </a:lnTo>
                <a:lnTo>
                  <a:pt x="1393" y="0"/>
                </a:lnTo>
                <a:lnTo>
                  <a:pt x="1475" y="0"/>
                </a:lnTo>
                <a:lnTo>
                  <a:pt x="2649" y="0"/>
                </a:lnTo>
                <a:lnTo>
                  <a:pt x="2589" y="49"/>
                </a:lnTo>
                <a:lnTo>
                  <a:pt x="2529" y="97"/>
                </a:lnTo>
                <a:lnTo>
                  <a:pt x="2466" y="145"/>
                </a:lnTo>
                <a:lnTo>
                  <a:pt x="2403" y="191"/>
                </a:lnTo>
                <a:lnTo>
                  <a:pt x="2338" y="238"/>
                </a:lnTo>
                <a:lnTo>
                  <a:pt x="2272" y="283"/>
                </a:lnTo>
                <a:lnTo>
                  <a:pt x="2205" y="328"/>
                </a:lnTo>
                <a:lnTo>
                  <a:pt x="2136" y="372"/>
                </a:lnTo>
                <a:lnTo>
                  <a:pt x="2066" y="415"/>
                </a:lnTo>
                <a:lnTo>
                  <a:pt x="1995" y="458"/>
                </a:lnTo>
                <a:lnTo>
                  <a:pt x="1923" y="500"/>
                </a:lnTo>
                <a:lnTo>
                  <a:pt x="1850" y="540"/>
                </a:lnTo>
                <a:lnTo>
                  <a:pt x="1775" y="581"/>
                </a:lnTo>
                <a:lnTo>
                  <a:pt x="1699" y="620"/>
                </a:lnTo>
                <a:lnTo>
                  <a:pt x="1621" y="660"/>
                </a:lnTo>
                <a:lnTo>
                  <a:pt x="1544" y="697"/>
                </a:lnTo>
                <a:lnTo>
                  <a:pt x="1465" y="734"/>
                </a:lnTo>
                <a:lnTo>
                  <a:pt x="1385" y="771"/>
                </a:lnTo>
                <a:lnTo>
                  <a:pt x="1302" y="806"/>
                </a:lnTo>
                <a:lnTo>
                  <a:pt x="1220" y="841"/>
                </a:lnTo>
                <a:lnTo>
                  <a:pt x="1137" y="874"/>
                </a:lnTo>
                <a:lnTo>
                  <a:pt x="1053" y="907"/>
                </a:lnTo>
                <a:lnTo>
                  <a:pt x="967" y="939"/>
                </a:lnTo>
                <a:lnTo>
                  <a:pt x="880" y="971"/>
                </a:lnTo>
                <a:lnTo>
                  <a:pt x="793" y="1001"/>
                </a:lnTo>
                <a:lnTo>
                  <a:pt x="705" y="1030"/>
                </a:lnTo>
                <a:lnTo>
                  <a:pt x="616" y="1058"/>
                </a:lnTo>
                <a:lnTo>
                  <a:pt x="525" y="1086"/>
                </a:lnTo>
                <a:lnTo>
                  <a:pt x="434" y="1112"/>
                </a:lnTo>
                <a:lnTo>
                  <a:pt x="342" y="1138"/>
                </a:lnTo>
                <a:lnTo>
                  <a:pt x="249" y="1162"/>
                </a:lnTo>
                <a:lnTo>
                  <a:pt x="155" y="1185"/>
                </a:lnTo>
                <a:lnTo>
                  <a:pt x="149" y="1142"/>
                </a:lnTo>
                <a:lnTo>
                  <a:pt x="142" y="1098"/>
                </a:lnTo>
                <a:lnTo>
                  <a:pt x="137" y="1055"/>
                </a:lnTo>
                <a:lnTo>
                  <a:pt x="130" y="1011"/>
                </a:lnTo>
                <a:lnTo>
                  <a:pt x="124" y="968"/>
                </a:lnTo>
                <a:lnTo>
                  <a:pt x="117" y="924"/>
                </a:lnTo>
                <a:lnTo>
                  <a:pt x="111" y="881"/>
                </a:lnTo>
                <a:lnTo>
                  <a:pt x="104" y="837"/>
                </a:lnTo>
                <a:lnTo>
                  <a:pt x="91" y="750"/>
                </a:lnTo>
                <a:lnTo>
                  <a:pt x="79" y="662"/>
                </a:lnTo>
                <a:lnTo>
                  <a:pt x="66" y="575"/>
                </a:lnTo>
                <a:lnTo>
                  <a:pt x="53" y="487"/>
                </a:lnTo>
                <a:lnTo>
                  <a:pt x="40" y="399"/>
                </a:lnTo>
                <a:lnTo>
                  <a:pt x="26" y="312"/>
                </a:lnTo>
                <a:lnTo>
                  <a:pt x="14" y="224"/>
                </a:lnTo>
                <a:lnTo>
                  <a:pt x="1" y="137"/>
                </a:lnTo>
                <a:lnTo>
                  <a:pt x="0" y="123"/>
                </a:lnTo>
                <a:lnTo>
                  <a:pt x="1" y="109"/>
                </a:lnTo>
                <a:lnTo>
                  <a:pt x="3" y="96"/>
                </a:lnTo>
                <a:lnTo>
                  <a:pt x="7" y="83"/>
                </a:lnTo>
                <a:lnTo>
                  <a:pt x="13" y="72"/>
                </a:lnTo>
                <a:lnTo>
                  <a:pt x="19" y="60"/>
                </a:lnTo>
                <a:lnTo>
                  <a:pt x="28" y="50"/>
                </a:lnTo>
                <a:lnTo>
                  <a:pt x="37" y="41"/>
                </a:lnTo>
                <a:lnTo>
                  <a:pt x="47" y="31"/>
                </a:lnTo>
                <a:lnTo>
                  <a:pt x="59" y="23"/>
                </a:lnTo>
                <a:lnTo>
                  <a:pt x="73" y="16"/>
                </a:lnTo>
                <a:lnTo>
                  <a:pt x="86" y="10"/>
                </a:lnTo>
                <a:lnTo>
                  <a:pt x="101" y="6"/>
                </a:lnTo>
                <a:lnTo>
                  <a:pt x="117" y="2"/>
                </a:lnTo>
                <a:lnTo>
                  <a:pt x="133" y="1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1">
              <a:alpha val="76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9F1EC4-0DAB-7F3A-AF35-E9810DA53993}"/>
              </a:ext>
            </a:extLst>
          </p:cNvPr>
          <p:cNvSpPr/>
          <p:nvPr/>
        </p:nvSpPr>
        <p:spPr bwMode="auto">
          <a:xfrm>
            <a:off x="9962640" y="4423099"/>
            <a:ext cx="1412875" cy="34448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6D1628-299B-04F3-E380-50AEF50344BC}"/>
              </a:ext>
            </a:extLst>
          </p:cNvPr>
          <p:cNvSpPr>
            <a:spLocks/>
          </p:cNvSpPr>
          <p:nvPr/>
        </p:nvSpPr>
        <p:spPr bwMode="auto">
          <a:xfrm>
            <a:off x="10289665" y="3935736"/>
            <a:ext cx="754063" cy="695325"/>
          </a:xfrm>
          <a:custGeom>
            <a:avLst/>
            <a:gdLst>
              <a:gd name="T0" fmla="*/ 868 w 2252"/>
              <a:gd name="T1" fmla="*/ 0 h 2072"/>
              <a:gd name="T2" fmla="*/ 899 w 2252"/>
              <a:gd name="T3" fmla="*/ 2 h 2072"/>
              <a:gd name="T4" fmla="*/ 928 w 2252"/>
              <a:gd name="T5" fmla="*/ 11 h 2072"/>
              <a:gd name="T6" fmla="*/ 953 w 2252"/>
              <a:gd name="T7" fmla="*/ 25 h 2072"/>
              <a:gd name="T8" fmla="*/ 975 w 2252"/>
              <a:gd name="T9" fmla="*/ 44 h 2072"/>
              <a:gd name="T10" fmla="*/ 994 w 2252"/>
              <a:gd name="T11" fmla="*/ 66 h 2072"/>
              <a:gd name="T12" fmla="*/ 1008 w 2252"/>
              <a:gd name="T13" fmla="*/ 91 h 2072"/>
              <a:gd name="T14" fmla="*/ 1016 w 2252"/>
              <a:gd name="T15" fmla="*/ 119 h 2072"/>
              <a:gd name="T16" fmla="*/ 1019 w 2252"/>
              <a:gd name="T17" fmla="*/ 149 h 2072"/>
              <a:gd name="T18" fmla="*/ 2101 w 2252"/>
              <a:gd name="T19" fmla="*/ 218 h 2072"/>
              <a:gd name="T20" fmla="*/ 2132 w 2252"/>
              <a:gd name="T21" fmla="*/ 221 h 2072"/>
              <a:gd name="T22" fmla="*/ 2161 w 2252"/>
              <a:gd name="T23" fmla="*/ 229 h 2072"/>
              <a:gd name="T24" fmla="*/ 2186 w 2252"/>
              <a:gd name="T25" fmla="*/ 243 h 2072"/>
              <a:gd name="T26" fmla="*/ 2208 w 2252"/>
              <a:gd name="T27" fmla="*/ 262 h 2072"/>
              <a:gd name="T28" fmla="*/ 2227 w 2252"/>
              <a:gd name="T29" fmla="*/ 284 h 2072"/>
              <a:gd name="T30" fmla="*/ 2241 w 2252"/>
              <a:gd name="T31" fmla="*/ 309 h 2072"/>
              <a:gd name="T32" fmla="*/ 2249 w 2252"/>
              <a:gd name="T33" fmla="*/ 338 h 2072"/>
              <a:gd name="T34" fmla="*/ 2252 w 2252"/>
              <a:gd name="T35" fmla="*/ 368 h 2072"/>
              <a:gd name="T36" fmla="*/ 2251 w 2252"/>
              <a:gd name="T37" fmla="*/ 1927 h 2072"/>
              <a:gd name="T38" fmla="*/ 2245 w 2252"/>
              <a:gd name="T39" fmla="*/ 1956 h 2072"/>
              <a:gd name="T40" fmla="*/ 2234 w 2252"/>
              <a:gd name="T41" fmla="*/ 1983 h 2072"/>
              <a:gd name="T42" fmla="*/ 2217 w 2252"/>
              <a:gd name="T43" fmla="*/ 2007 h 2072"/>
              <a:gd name="T44" fmla="*/ 2198 w 2252"/>
              <a:gd name="T45" fmla="*/ 2028 h 2072"/>
              <a:gd name="T46" fmla="*/ 2173 w 2252"/>
              <a:gd name="T47" fmla="*/ 2044 h 2072"/>
              <a:gd name="T48" fmla="*/ 2147 w 2252"/>
              <a:gd name="T49" fmla="*/ 2055 h 2072"/>
              <a:gd name="T50" fmla="*/ 2117 w 2252"/>
              <a:gd name="T51" fmla="*/ 2062 h 2072"/>
              <a:gd name="T52" fmla="*/ 1980 w 2252"/>
              <a:gd name="T53" fmla="*/ 2062 h 2072"/>
              <a:gd name="T54" fmla="*/ 1735 w 2252"/>
              <a:gd name="T55" fmla="*/ 2063 h 2072"/>
              <a:gd name="T56" fmla="*/ 1491 w 2252"/>
              <a:gd name="T57" fmla="*/ 2064 h 2072"/>
              <a:gd name="T58" fmla="*/ 1248 w 2252"/>
              <a:gd name="T59" fmla="*/ 2066 h 2072"/>
              <a:gd name="T60" fmla="*/ 1004 w 2252"/>
              <a:gd name="T61" fmla="*/ 2067 h 2072"/>
              <a:gd name="T62" fmla="*/ 761 w 2252"/>
              <a:gd name="T63" fmla="*/ 2070 h 2072"/>
              <a:gd name="T64" fmla="*/ 516 w 2252"/>
              <a:gd name="T65" fmla="*/ 2071 h 2072"/>
              <a:gd name="T66" fmla="*/ 272 w 2252"/>
              <a:gd name="T67" fmla="*/ 2072 h 2072"/>
              <a:gd name="T68" fmla="*/ 135 w 2252"/>
              <a:gd name="T69" fmla="*/ 2071 h 2072"/>
              <a:gd name="T70" fmla="*/ 105 w 2252"/>
              <a:gd name="T71" fmla="*/ 2065 h 2072"/>
              <a:gd name="T72" fmla="*/ 78 w 2252"/>
              <a:gd name="T73" fmla="*/ 2054 h 2072"/>
              <a:gd name="T74" fmla="*/ 54 w 2252"/>
              <a:gd name="T75" fmla="*/ 2037 h 2072"/>
              <a:gd name="T76" fmla="*/ 34 w 2252"/>
              <a:gd name="T77" fmla="*/ 2018 h 2072"/>
              <a:gd name="T78" fmla="*/ 18 w 2252"/>
              <a:gd name="T79" fmla="*/ 1993 h 2072"/>
              <a:gd name="T80" fmla="*/ 7 w 2252"/>
              <a:gd name="T81" fmla="*/ 1967 h 2072"/>
              <a:gd name="T82" fmla="*/ 1 w 2252"/>
              <a:gd name="T83" fmla="*/ 1938 h 2072"/>
              <a:gd name="T84" fmla="*/ 0 w 2252"/>
              <a:gd name="T85" fmla="*/ 149 h 2072"/>
              <a:gd name="T86" fmla="*/ 3 w 2252"/>
              <a:gd name="T87" fmla="*/ 119 h 2072"/>
              <a:gd name="T88" fmla="*/ 11 w 2252"/>
              <a:gd name="T89" fmla="*/ 91 h 2072"/>
              <a:gd name="T90" fmla="*/ 25 w 2252"/>
              <a:gd name="T91" fmla="*/ 66 h 2072"/>
              <a:gd name="T92" fmla="*/ 44 w 2252"/>
              <a:gd name="T93" fmla="*/ 44 h 2072"/>
              <a:gd name="T94" fmla="*/ 66 w 2252"/>
              <a:gd name="T95" fmla="*/ 25 h 2072"/>
              <a:gd name="T96" fmla="*/ 91 w 2252"/>
              <a:gd name="T97" fmla="*/ 11 h 2072"/>
              <a:gd name="T98" fmla="*/ 120 w 2252"/>
              <a:gd name="T99" fmla="*/ 2 h 2072"/>
              <a:gd name="T100" fmla="*/ 150 w 2252"/>
              <a:gd name="T101" fmla="*/ 0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2" h="2072">
                <a:moveTo>
                  <a:pt x="150" y="0"/>
                </a:moveTo>
                <a:lnTo>
                  <a:pt x="868" y="0"/>
                </a:lnTo>
                <a:lnTo>
                  <a:pt x="885" y="0"/>
                </a:lnTo>
                <a:lnTo>
                  <a:pt x="899" y="2"/>
                </a:lnTo>
                <a:lnTo>
                  <a:pt x="914" y="5"/>
                </a:lnTo>
                <a:lnTo>
                  <a:pt x="928" y="11"/>
                </a:lnTo>
                <a:lnTo>
                  <a:pt x="940" y="17"/>
                </a:lnTo>
                <a:lnTo>
                  <a:pt x="953" y="25"/>
                </a:lnTo>
                <a:lnTo>
                  <a:pt x="965" y="33"/>
                </a:lnTo>
                <a:lnTo>
                  <a:pt x="975" y="44"/>
                </a:lnTo>
                <a:lnTo>
                  <a:pt x="984" y="54"/>
                </a:lnTo>
                <a:lnTo>
                  <a:pt x="994" y="66"/>
                </a:lnTo>
                <a:lnTo>
                  <a:pt x="1001" y="77"/>
                </a:lnTo>
                <a:lnTo>
                  <a:pt x="1008" y="91"/>
                </a:lnTo>
                <a:lnTo>
                  <a:pt x="1012" y="105"/>
                </a:lnTo>
                <a:lnTo>
                  <a:pt x="1016" y="119"/>
                </a:lnTo>
                <a:lnTo>
                  <a:pt x="1018" y="134"/>
                </a:lnTo>
                <a:lnTo>
                  <a:pt x="1019" y="149"/>
                </a:lnTo>
                <a:lnTo>
                  <a:pt x="1019" y="218"/>
                </a:lnTo>
                <a:lnTo>
                  <a:pt x="2101" y="218"/>
                </a:lnTo>
                <a:lnTo>
                  <a:pt x="2117" y="219"/>
                </a:lnTo>
                <a:lnTo>
                  <a:pt x="2132" y="221"/>
                </a:lnTo>
                <a:lnTo>
                  <a:pt x="2147" y="225"/>
                </a:lnTo>
                <a:lnTo>
                  <a:pt x="2161" y="229"/>
                </a:lnTo>
                <a:lnTo>
                  <a:pt x="2173" y="236"/>
                </a:lnTo>
                <a:lnTo>
                  <a:pt x="2186" y="243"/>
                </a:lnTo>
                <a:lnTo>
                  <a:pt x="2198" y="252"/>
                </a:lnTo>
                <a:lnTo>
                  <a:pt x="2208" y="262"/>
                </a:lnTo>
                <a:lnTo>
                  <a:pt x="2217" y="272"/>
                </a:lnTo>
                <a:lnTo>
                  <a:pt x="2227" y="284"/>
                </a:lnTo>
                <a:lnTo>
                  <a:pt x="2234" y="296"/>
                </a:lnTo>
                <a:lnTo>
                  <a:pt x="2241" y="309"/>
                </a:lnTo>
                <a:lnTo>
                  <a:pt x="2245" y="323"/>
                </a:lnTo>
                <a:lnTo>
                  <a:pt x="2249" y="338"/>
                </a:lnTo>
                <a:lnTo>
                  <a:pt x="2251" y="352"/>
                </a:lnTo>
                <a:lnTo>
                  <a:pt x="2252" y="368"/>
                </a:lnTo>
                <a:lnTo>
                  <a:pt x="2252" y="1912"/>
                </a:lnTo>
                <a:lnTo>
                  <a:pt x="2251" y="1927"/>
                </a:lnTo>
                <a:lnTo>
                  <a:pt x="2249" y="1942"/>
                </a:lnTo>
                <a:lnTo>
                  <a:pt x="2245" y="1956"/>
                </a:lnTo>
                <a:lnTo>
                  <a:pt x="2241" y="1970"/>
                </a:lnTo>
                <a:lnTo>
                  <a:pt x="2234" y="1983"/>
                </a:lnTo>
                <a:lnTo>
                  <a:pt x="2227" y="1996"/>
                </a:lnTo>
                <a:lnTo>
                  <a:pt x="2217" y="2007"/>
                </a:lnTo>
                <a:lnTo>
                  <a:pt x="2208" y="2018"/>
                </a:lnTo>
                <a:lnTo>
                  <a:pt x="2198" y="2028"/>
                </a:lnTo>
                <a:lnTo>
                  <a:pt x="2186" y="2036"/>
                </a:lnTo>
                <a:lnTo>
                  <a:pt x="2173" y="2044"/>
                </a:lnTo>
                <a:lnTo>
                  <a:pt x="2161" y="2050"/>
                </a:lnTo>
                <a:lnTo>
                  <a:pt x="2147" y="2055"/>
                </a:lnTo>
                <a:lnTo>
                  <a:pt x="2132" y="2059"/>
                </a:lnTo>
                <a:lnTo>
                  <a:pt x="2117" y="2062"/>
                </a:lnTo>
                <a:lnTo>
                  <a:pt x="2101" y="2062"/>
                </a:lnTo>
                <a:lnTo>
                  <a:pt x="1980" y="2062"/>
                </a:lnTo>
                <a:lnTo>
                  <a:pt x="1858" y="2063"/>
                </a:lnTo>
                <a:lnTo>
                  <a:pt x="1735" y="2063"/>
                </a:lnTo>
                <a:lnTo>
                  <a:pt x="1613" y="2064"/>
                </a:lnTo>
                <a:lnTo>
                  <a:pt x="1491" y="2064"/>
                </a:lnTo>
                <a:lnTo>
                  <a:pt x="1370" y="2065"/>
                </a:lnTo>
                <a:lnTo>
                  <a:pt x="1248" y="2066"/>
                </a:lnTo>
                <a:lnTo>
                  <a:pt x="1126" y="2067"/>
                </a:lnTo>
                <a:lnTo>
                  <a:pt x="1004" y="2067"/>
                </a:lnTo>
                <a:lnTo>
                  <a:pt x="882" y="2069"/>
                </a:lnTo>
                <a:lnTo>
                  <a:pt x="761" y="2070"/>
                </a:lnTo>
                <a:lnTo>
                  <a:pt x="639" y="2070"/>
                </a:lnTo>
                <a:lnTo>
                  <a:pt x="516" y="2071"/>
                </a:lnTo>
                <a:lnTo>
                  <a:pt x="394" y="2071"/>
                </a:lnTo>
                <a:lnTo>
                  <a:pt x="272" y="2072"/>
                </a:lnTo>
                <a:lnTo>
                  <a:pt x="150" y="2072"/>
                </a:lnTo>
                <a:lnTo>
                  <a:pt x="135" y="2071"/>
                </a:lnTo>
                <a:lnTo>
                  <a:pt x="120" y="2069"/>
                </a:lnTo>
                <a:lnTo>
                  <a:pt x="105" y="2065"/>
                </a:lnTo>
                <a:lnTo>
                  <a:pt x="91" y="2060"/>
                </a:lnTo>
                <a:lnTo>
                  <a:pt x="78" y="2054"/>
                </a:lnTo>
                <a:lnTo>
                  <a:pt x="66" y="2047"/>
                </a:lnTo>
                <a:lnTo>
                  <a:pt x="54" y="2037"/>
                </a:lnTo>
                <a:lnTo>
                  <a:pt x="44" y="2028"/>
                </a:lnTo>
                <a:lnTo>
                  <a:pt x="34" y="2018"/>
                </a:lnTo>
                <a:lnTo>
                  <a:pt x="25" y="2006"/>
                </a:lnTo>
                <a:lnTo>
                  <a:pt x="18" y="1993"/>
                </a:lnTo>
                <a:lnTo>
                  <a:pt x="11" y="1980"/>
                </a:lnTo>
                <a:lnTo>
                  <a:pt x="7" y="1967"/>
                </a:lnTo>
                <a:lnTo>
                  <a:pt x="3" y="1951"/>
                </a:lnTo>
                <a:lnTo>
                  <a:pt x="1" y="1938"/>
                </a:lnTo>
                <a:lnTo>
                  <a:pt x="0" y="1921"/>
                </a:lnTo>
                <a:lnTo>
                  <a:pt x="0" y="149"/>
                </a:lnTo>
                <a:lnTo>
                  <a:pt x="1" y="134"/>
                </a:lnTo>
                <a:lnTo>
                  <a:pt x="3" y="119"/>
                </a:lnTo>
                <a:lnTo>
                  <a:pt x="7" y="105"/>
                </a:lnTo>
                <a:lnTo>
                  <a:pt x="11" y="91"/>
                </a:lnTo>
                <a:lnTo>
                  <a:pt x="18" y="77"/>
                </a:lnTo>
                <a:lnTo>
                  <a:pt x="25" y="66"/>
                </a:lnTo>
                <a:lnTo>
                  <a:pt x="34" y="54"/>
                </a:lnTo>
                <a:lnTo>
                  <a:pt x="44" y="44"/>
                </a:lnTo>
                <a:lnTo>
                  <a:pt x="54" y="33"/>
                </a:lnTo>
                <a:lnTo>
                  <a:pt x="66" y="25"/>
                </a:lnTo>
                <a:lnTo>
                  <a:pt x="78" y="17"/>
                </a:lnTo>
                <a:lnTo>
                  <a:pt x="91" y="11"/>
                </a:lnTo>
                <a:lnTo>
                  <a:pt x="105" y="5"/>
                </a:lnTo>
                <a:lnTo>
                  <a:pt x="120" y="2"/>
                </a:lnTo>
                <a:lnTo>
                  <a:pt x="135" y="0"/>
                </a:lnTo>
                <a:lnTo>
                  <a:pt x="1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4CF9DE7-43B2-437B-2210-7741AF0E5EE1}"/>
              </a:ext>
            </a:extLst>
          </p:cNvPr>
          <p:cNvSpPr>
            <a:spLocks/>
          </p:cNvSpPr>
          <p:nvPr/>
        </p:nvSpPr>
        <p:spPr bwMode="auto">
          <a:xfrm>
            <a:off x="10218228" y="4105599"/>
            <a:ext cx="923924" cy="527050"/>
          </a:xfrm>
          <a:custGeom>
            <a:avLst/>
            <a:gdLst>
              <a:gd name="T0" fmla="*/ 296 w 2752"/>
              <a:gd name="T1" fmla="*/ 0 h 1566"/>
              <a:gd name="T2" fmla="*/ 528 w 2752"/>
              <a:gd name="T3" fmla="*/ 0 h 1566"/>
              <a:gd name="T4" fmla="*/ 760 w 2752"/>
              <a:gd name="T5" fmla="*/ 0 h 1566"/>
              <a:gd name="T6" fmla="*/ 993 w 2752"/>
              <a:gd name="T7" fmla="*/ 0 h 1566"/>
              <a:gd name="T8" fmla="*/ 1225 w 2752"/>
              <a:gd name="T9" fmla="*/ 0 h 1566"/>
              <a:gd name="T10" fmla="*/ 1457 w 2752"/>
              <a:gd name="T11" fmla="*/ 0 h 1566"/>
              <a:gd name="T12" fmla="*/ 1690 w 2752"/>
              <a:gd name="T13" fmla="*/ 0 h 1566"/>
              <a:gd name="T14" fmla="*/ 1922 w 2752"/>
              <a:gd name="T15" fmla="*/ 0 h 1566"/>
              <a:gd name="T16" fmla="*/ 2154 w 2752"/>
              <a:gd name="T17" fmla="*/ 0 h 1566"/>
              <a:gd name="T18" fmla="*/ 2387 w 2752"/>
              <a:gd name="T19" fmla="*/ 0 h 1566"/>
              <a:gd name="T20" fmla="*/ 2619 w 2752"/>
              <a:gd name="T21" fmla="*/ 0 h 1566"/>
              <a:gd name="T22" fmla="*/ 2664 w 2752"/>
              <a:gd name="T23" fmla="*/ 6 h 1566"/>
              <a:gd name="T24" fmla="*/ 2703 w 2752"/>
              <a:gd name="T25" fmla="*/ 22 h 1566"/>
              <a:gd name="T26" fmla="*/ 2732 w 2752"/>
              <a:gd name="T27" fmla="*/ 46 h 1566"/>
              <a:gd name="T28" fmla="*/ 2749 w 2752"/>
              <a:gd name="T29" fmla="*/ 78 h 1566"/>
              <a:gd name="T30" fmla="*/ 2752 w 2752"/>
              <a:gd name="T31" fmla="*/ 115 h 1566"/>
              <a:gd name="T32" fmla="*/ 2718 w 2752"/>
              <a:gd name="T33" fmla="*/ 291 h 1566"/>
              <a:gd name="T34" fmla="*/ 2668 w 2752"/>
              <a:gd name="T35" fmla="*/ 537 h 1566"/>
              <a:gd name="T36" fmla="*/ 2618 w 2752"/>
              <a:gd name="T37" fmla="*/ 783 h 1566"/>
              <a:gd name="T38" fmla="*/ 2567 w 2752"/>
              <a:gd name="T39" fmla="*/ 1029 h 1566"/>
              <a:gd name="T40" fmla="*/ 2517 w 2752"/>
              <a:gd name="T41" fmla="*/ 1275 h 1566"/>
              <a:gd name="T42" fmla="*/ 2481 w 2752"/>
              <a:gd name="T43" fmla="*/ 1451 h 1566"/>
              <a:gd name="T44" fmla="*/ 2464 w 2752"/>
              <a:gd name="T45" fmla="*/ 1488 h 1566"/>
              <a:gd name="T46" fmla="*/ 2438 w 2752"/>
              <a:gd name="T47" fmla="*/ 1519 h 1566"/>
              <a:gd name="T48" fmla="*/ 2407 w 2752"/>
              <a:gd name="T49" fmla="*/ 1544 h 1566"/>
              <a:gd name="T50" fmla="*/ 2370 w 2752"/>
              <a:gd name="T51" fmla="*/ 1560 h 1566"/>
              <a:gd name="T52" fmla="*/ 2331 w 2752"/>
              <a:gd name="T53" fmla="*/ 1566 h 1566"/>
              <a:gd name="T54" fmla="*/ 2145 w 2752"/>
              <a:gd name="T55" fmla="*/ 1566 h 1566"/>
              <a:gd name="T56" fmla="*/ 1958 w 2752"/>
              <a:gd name="T57" fmla="*/ 1566 h 1566"/>
              <a:gd name="T58" fmla="*/ 1771 w 2752"/>
              <a:gd name="T59" fmla="*/ 1566 h 1566"/>
              <a:gd name="T60" fmla="*/ 1584 w 2752"/>
              <a:gd name="T61" fmla="*/ 1566 h 1566"/>
              <a:gd name="T62" fmla="*/ 1398 w 2752"/>
              <a:gd name="T63" fmla="*/ 1566 h 1566"/>
              <a:gd name="T64" fmla="*/ 1211 w 2752"/>
              <a:gd name="T65" fmla="*/ 1566 h 1566"/>
              <a:gd name="T66" fmla="*/ 1024 w 2752"/>
              <a:gd name="T67" fmla="*/ 1566 h 1566"/>
              <a:gd name="T68" fmla="*/ 837 w 2752"/>
              <a:gd name="T69" fmla="*/ 1566 h 1566"/>
              <a:gd name="T70" fmla="*/ 651 w 2752"/>
              <a:gd name="T71" fmla="*/ 1566 h 1566"/>
              <a:gd name="T72" fmla="*/ 464 w 2752"/>
              <a:gd name="T73" fmla="*/ 1566 h 1566"/>
              <a:gd name="T74" fmla="*/ 326 w 2752"/>
              <a:gd name="T75" fmla="*/ 1566 h 1566"/>
              <a:gd name="T76" fmla="*/ 289 w 2752"/>
              <a:gd name="T77" fmla="*/ 1555 h 1566"/>
              <a:gd name="T78" fmla="*/ 254 w 2752"/>
              <a:gd name="T79" fmla="*/ 1537 h 1566"/>
              <a:gd name="T80" fmla="*/ 226 w 2752"/>
              <a:gd name="T81" fmla="*/ 1510 h 1566"/>
              <a:gd name="T82" fmla="*/ 205 w 2752"/>
              <a:gd name="T83" fmla="*/ 1476 h 1566"/>
              <a:gd name="T84" fmla="*/ 193 w 2752"/>
              <a:gd name="T85" fmla="*/ 1438 h 1566"/>
              <a:gd name="T86" fmla="*/ 158 w 2752"/>
              <a:gd name="T87" fmla="*/ 1192 h 1566"/>
              <a:gd name="T88" fmla="*/ 122 w 2752"/>
              <a:gd name="T89" fmla="*/ 946 h 1566"/>
              <a:gd name="T90" fmla="*/ 86 w 2752"/>
              <a:gd name="T91" fmla="*/ 702 h 1566"/>
              <a:gd name="T92" fmla="*/ 50 w 2752"/>
              <a:gd name="T93" fmla="*/ 456 h 1566"/>
              <a:gd name="T94" fmla="*/ 14 w 2752"/>
              <a:gd name="T95" fmla="*/ 210 h 1566"/>
              <a:gd name="T96" fmla="*/ 1 w 2752"/>
              <a:gd name="T97" fmla="*/ 102 h 1566"/>
              <a:gd name="T98" fmla="*/ 11 w 2752"/>
              <a:gd name="T99" fmla="*/ 67 h 1566"/>
              <a:gd name="T100" fmla="*/ 35 w 2752"/>
              <a:gd name="T101" fmla="*/ 37 h 1566"/>
              <a:gd name="T102" fmla="*/ 67 w 2752"/>
              <a:gd name="T103" fmla="*/ 15 h 1566"/>
              <a:gd name="T104" fmla="*/ 109 w 2752"/>
              <a:gd name="T105" fmla="*/ 2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52" h="1566">
                <a:moveTo>
                  <a:pt x="140" y="0"/>
                </a:moveTo>
                <a:lnTo>
                  <a:pt x="218" y="0"/>
                </a:lnTo>
                <a:lnTo>
                  <a:pt x="296" y="0"/>
                </a:lnTo>
                <a:lnTo>
                  <a:pt x="372" y="0"/>
                </a:lnTo>
                <a:lnTo>
                  <a:pt x="450" y="0"/>
                </a:lnTo>
                <a:lnTo>
                  <a:pt x="528" y="0"/>
                </a:lnTo>
                <a:lnTo>
                  <a:pt x="605" y="0"/>
                </a:lnTo>
                <a:lnTo>
                  <a:pt x="683" y="0"/>
                </a:lnTo>
                <a:lnTo>
                  <a:pt x="760" y="0"/>
                </a:lnTo>
                <a:lnTo>
                  <a:pt x="837" y="0"/>
                </a:lnTo>
                <a:lnTo>
                  <a:pt x="915" y="0"/>
                </a:lnTo>
                <a:lnTo>
                  <a:pt x="993" y="0"/>
                </a:lnTo>
                <a:lnTo>
                  <a:pt x="1069" y="0"/>
                </a:lnTo>
                <a:lnTo>
                  <a:pt x="1147" y="0"/>
                </a:lnTo>
                <a:lnTo>
                  <a:pt x="1225" y="0"/>
                </a:lnTo>
                <a:lnTo>
                  <a:pt x="1302" y="0"/>
                </a:lnTo>
                <a:lnTo>
                  <a:pt x="1379" y="0"/>
                </a:lnTo>
                <a:lnTo>
                  <a:pt x="1457" y="0"/>
                </a:lnTo>
                <a:lnTo>
                  <a:pt x="1534" y="0"/>
                </a:lnTo>
                <a:lnTo>
                  <a:pt x="1612" y="0"/>
                </a:lnTo>
                <a:lnTo>
                  <a:pt x="1690" y="0"/>
                </a:lnTo>
                <a:lnTo>
                  <a:pt x="1766" y="0"/>
                </a:lnTo>
                <a:lnTo>
                  <a:pt x="1844" y="0"/>
                </a:lnTo>
                <a:lnTo>
                  <a:pt x="1922" y="0"/>
                </a:lnTo>
                <a:lnTo>
                  <a:pt x="2000" y="0"/>
                </a:lnTo>
                <a:lnTo>
                  <a:pt x="2076" y="0"/>
                </a:lnTo>
                <a:lnTo>
                  <a:pt x="2154" y="0"/>
                </a:lnTo>
                <a:lnTo>
                  <a:pt x="2232" y="0"/>
                </a:lnTo>
                <a:lnTo>
                  <a:pt x="2309" y="0"/>
                </a:lnTo>
                <a:lnTo>
                  <a:pt x="2387" y="0"/>
                </a:lnTo>
                <a:lnTo>
                  <a:pt x="2464" y="0"/>
                </a:lnTo>
                <a:lnTo>
                  <a:pt x="2541" y="0"/>
                </a:lnTo>
                <a:lnTo>
                  <a:pt x="2619" y="0"/>
                </a:lnTo>
                <a:lnTo>
                  <a:pt x="2635" y="1"/>
                </a:lnTo>
                <a:lnTo>
                  <a:pt x="2650" y="2"/>
                </a:lnTo>
                <a:lnTo>
                  <a:pt x="2664" y="6"/>
                </a:lnTo>
                <a:lnTo>
                  <a:pt x="2678" y="10"/>
                </a:lnTo>
                <a:lnTo>
                  <a:pt x="2691" y="15"/>
                </a:lnTo>
                <a:lnTo>
                  <a:pt x="2703" y="22"/>
                </a:lnTo>
                <a:lnTo>
                  <a:pt x="2713" y="29"/>
                </a:lnTo>
                <a:lnTo>
                  <a:pt x="2723" y="37"/>
                </a:lnTo>
                <a:lnTo>
                  <a:pt x="2732" y="46"/>
                </a:lnTo>
                <a:lnTo>
                  <a:pt x="2739" y="57"/>
                </a:lnTo>
                <a:lnTo>
                  <a:pt x="2744" y="67"/>
                </a:lnTo>
                <a:lnTo>
                  <a:pt x="2749" y="78"/>
                </a:lnTo>
                <a:lnTo>
                  <a:pt x="2751" y="89"/>
                </a:lnTo>
                <a:lnTo>
                  <a:pt x="2752" y="102"/>
                </a:lnTo>
                <a:lnTo>
                  <a:pt x="2752" y="115"/>
                </a:lnTo>
                <a:lnTo>
                  <a:pt x="2751" y="128"/>
                </a:lnTo>
                <a:lnTo>
                  <a:pt x="2734" y="210"/>
                </a:lnTo>
                <a:lnTo>
                  <a:pt x="2718" y="291"/>
                </a:lnTo>
                <a:lnTo>
                  <a:pt x="2700" y="373"/>
                </a:lnTo>
                <a:lnTo>
                  <a:pt x="2684" y="456"/>
                </a:lnTo>
                <a:lnTo>
                  <a:pt x="2668" y="537"/>
                </a:lnTo>
                <a:lnTo>
                  <a:pt x="2650" y="619"/>
                </a:lnTo>
                <a:lnTo>
                  <a:pt x="2634" y="702"/>
                </a:lnTo>
                <a:lnTo>
                  <a:pt x="2618" y="783"/>
                </a:lnTo>
                <a:lnTo>
                  <a:pt x="2600" y="865"/>
                </a:lnTo>
                <a:lnTo>
                  <a:pt x="2584" y="946"/>
                </a:lnTo>
                <a:lnTo>
                  <a:pt x="2567" y="1029"/>
                </a:lnTo>
                <a:lnTo>
                  <a:pt x="2551" y="1111"/>
                </a:lnTo>
                <a:lnTo>
                  <a:pt x="2534" y="1192"/>
                </a:lnTo>
                <a:lnTo>
                  <a:pt x="2517" y="1275"/>
                </a:lnTo>
                <a:lnTo>
                  <a:pt x="2501" y="1357"/>
                </a:lnTo>
                <a:lnTo>
                  <a:pt x="2483" y="1438"/>
                </a:lnTo>
                <a:lnTo>
                  <a:pt x="2481" y="1451"/>
                </a:lnTo>
                <a:lnTo>
                  <a:pt x="2476" y="1464"/>
                </a:lnTo>
                <a:lnTo>
                  <a:pt x="2471" y="1476"/>
                </a:lnTo>
                <a:lnTo>
                  <a:pt x="2464" y="1488"/>
                </a:lnTo>
                <a:lnTo>
                  <a:pt x="2457" y="1500"/>
                </a:lnTo>
                <a:lnTo>
                  <a:pt x="2447" y="1510"/>
                </a:lnTo>
                <a:lnTo>
                  <a:pt x="2438" y="1519"/>
                </a:lnTo>
                <a:lnTo>
                  <a:pt x="2429" y="1529"/>
                </a:lnTo>
                <a:lnTo>
                  <a:pt x="2417" y="1537"/>
                </a:lnTo>
                <a:lnTo>
                  <a:pt x="2407" y="1544"/>
                </a:lnTo>
                <a:lnTo>
                  <a:pt x="2394" y="1551"/>
                </a:lnTo>
                <a:lnTo>
                  <a:pt x="2382" y="1555"/>
                </a:lnTo>
                <a:lnTo>
                  <a:pt x="2370" y="1560"/>
                </a:lnTo>
                <a:lnTo>
                  <a:pt x="2357" y="1563"/>
                </a:lnTo>
                <a:lnTo>
                  <a:pt x="2344" y="1566"/>
                </a:lnTo>
                <a:lnTo>
                  <a:pt x="2331" y="1566"/>
                </a:lnTo>
                <a:lnTo>
                  <a:pt x="2269" y="1566"/>
                </a:lnTo>
                <a:lnTo>
                  <a:pt x="2206" y="1566"/>
                </a:lnTo>
                <a:lnTo>
                  <a:pt x="2145" y="1566"/>
                </a:lnTo>
                <a:lnTo>
                  <a:pt x="2082" y="1566"/>
                </a:lnTo>
                <a:lnTo>
                  <a:pt x="2019" y="1566"/>
                </a:lnTo>
                <a:lnTo>
                  <a:pt x="1958" y="1566"/>
                </a:lnTo>
                <a:lnTo>
                  <a:pt x="1895" y="1566"/>
                </a:lnTo>
                <a:lnTo>
                  <a:pt x="1833" y="1566"/>
                </a:lnTo>
                <a:lnTo>
                  <a:pt x="1771" y="1566"/>
                </a:lnTo>
                <a:lnTo>
                  <a:pt x="1708" y="1566"/>
                </a:lnTo>
                <a:lnTo>
                  <a:pt x="1646" y="1566"/>
                </a:lnTo>
                <a:lnTo>
                  <a:pt x="1584" y="1566"/>
                </a:lnTo>
                <a:lnTo>
                  <a:pt x="1522" y="1566"/>
                </a:lnTo>
                <a:lnTo>
                  <a:pt x="1459" y="1566"/>
                </a:lnTo>
                <a:lnTo>
                  <a:pt x="1398" y="1566"/>
                </a:lnTo>
                <a:lnTo>
                  <a:pt x="1335" y="1566"/>
                </a:lnTo>
                <a:lnTo>
                  <a:pt x="1272" y="1566"/>
                </a:lnTo>
                <a:lnTo>
                  <a:pt x="1211" y="1566"/>
                </a:lnTo>
                <a:lnTo>
                  <a:pt x="1148" y="1566"/>
                </a:lnTo>
                <a:lnTo>
                  <a:pt x="1086" y="1566"/>
                </a:lnTo>
                <a:lnTo>
                  <a:pt x="1024" y="1566"/>
                </a:lnTo>
                <a:lnTo>
                  <a:pt x="961" y="1566"/>
                </a:lnTo>
                <a:lnTo>
                  <a:pt x="899" y="1566"/>
                </a:lnTo>
                <a:lnTo>
                  <a:pt x="837" y="1566"/>
                </a:lnTo>
                <a:lnTo>
                  <a:pt x="775" y="1566"/>
                </a:lnTo>
                <a:lnTo>
                  <a:pt x="712" y="1566"/>
                </a:lnTo>
                <a:lnTo>
                  <a:pt x="651" y="1566"/>
                </a:lnTo>
                <a:lnTo>
                  <a:pt x="588" y="1566"/>
                </a:lnTo>
                <a:lnTo>
                  <a:pt x="525" y="1566"/>
                </a:lnTo>
                <a:lnTo>
                  <a:pt x="464" y="1566"/>
                </a:lnTo>
                <a:lnTo>
                  <a:pt x="401" y="1566"/>
                </a:lnTo>
                <a:lnTo>
                  <a:pt x="338" y="1566"/>
                </a:lnTo>
                <a:lnTo>
                  <a:pt x="326" y="1566"/>
                </a:lnTo>
                <a:lnTo>
                  <a:pt x="313" y="1563"/>
                </a:lnTo>
                <a:lnTo>
                  <a:pt x="300" y="1560"/>
                </a:lnTo>
                <a:lnTo>
                  <a:pt x="289" y="1555"/>
                </a:lnTo>
                <a:lnTo>
                  <a:pt x="277" y="1551"/>
                </a:lnTo>
                <a:lnTo>
                  <a:pt x="265" y="1544"/>
                </a:lnTo>
                <a:lnTo>
                  <a:pt x="254" y="1537"/>
                </a:lnTo>
                <a:lnTo>
                  <a:pt x="245" y="1529"/>
                </a:lnTo>
                <a:lnTo>
                  <a:pt x="234" y="1519"/>
                </a:lnTo>
                <a:lnTo>
                  <a:pt x="226" y="1510"/>
                </a:lnTo>
                <a:lnTo>
                  <a:pt x="218" y="1500"/>
                </a:lnTo>
                <a:lnTo>
                  <a:pt x="211" y="1488"/>
                </a:lnTo>
                <a:lnTo>
                  <a:pt x="205" y="1476"/>
                </a:lnTo>
                <a:lnTo>
                  <a:pt x="200" y="1464"/>
                </a:lnTo>
                <a:lnTo>
                  <a:pt x="196" y="1451"/>
                </a:lnTo>
                <a:lnTo>
                  <a:pt x="193" y="1438"/>
                </a:lnTo>
                <a:lnTo>
                  <a:pt x="182" y="1357"/>
                </a:lnTo>
                <a:lnTo>
                  <a:pt x="169" y="1275"/>
                </a:lnTo>
                <a:lnTo>
                  <a:pt x="158" y="1192"/>
                </a:lnTo>
                <a:lnTo>
                  <a:pt x="146" y="1111"/>
                </a:lnTo>
                <a:lnTo>
                  <a:pt x="133" y="1029"/>
                </a:lnTo>
                <a:lnTo>
                  <a:pt x="122" y="946"/>
                </a:lnTo>
                <a:lnTo>
                  <a:pt x="110" y="865"/>
                </a:lnTo>
                <a:lnTo>
                  <a:pt x="97" y="783"/>
                </a:lnTo>
                <a:lnTo>
                  <a:pt x="86" y="702"/>
                </a:lnTo>
                <a:lnTo>
                  <a:pt x="74" y="619"/>
                </a:lnTo>
                <a:lnTo>
                  <a:pt x="61" y="537"/>
                </a:lnTo>
                <a:lnTo>
                  <a:pt x="50" y="456"/>
                </a:lnTo>
                <a:lnTo>
                  <a:pt x="37" y="373"/>
                </a:lnTo>
                <a:lnTo>
                  <a:pt x="25" y="291"/>
                </a:lnTo>
                <a:lnTo>
                  <a:pt x="14" y="210"/>
                </a:lnTo>
                <a:lnTo>
                  <a:pt x="1" y="128"/>
                </a:lnTo>
                <a:lnTo>
                  <a:pt x="0" y="115"/>
                </a:lnTo>
                <a:lnTo>
                  <a:pt x="1" y="102"/>
                </a:lnTo>
                <a:lnTo>
                  <a:pt x="3" y="89"/>
                </a:lnTo>
                <a:lnTo>
                  <a:pt x="7" y="78"/>
                </a:lnTo>
                <a:lnTo>
                  <a:pt x="11" y="67"/>
                </a:lnTo>
                <a:lnTo>
                  <a:pt x="18" y="57"/>
                </a:lnTo>
                <a:lnTo>
                  <a:pt x="25" y="46"/>
                </a:lnTo>
                <a:lnTo>
                  <a:pt x="35" y="37"/>
                </a:lnTo>
                <a:lnTo>
                  <a:pt x="44" y="29"/>
                </a:lnTo>
                <a:lnTo>
                  <a:pt x="55" y="22"/>
                </a:lnTo>
                <a:lnTo>
                  <a:pt x="67" y="15"/>
                </a:lnTo>
                <a:lnTo>
                  <a:pt x="81" y="10"/>
                </a:lnTo>
                <a:lnTo>
                  <a:pt x="95" y="6"/>
                </a:lnTo>
                <a:lnTo>
                  <a:pt x="109" y="2"/>
                </a:lnTo>
                <a:lnTo>
                  <a:pt x="124" y="1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23000">
                <a:schemeClr val="accent1"/>
              </a:gs>
              <a:gs pos="68000">
                <a:schemeClr val="accent1"/>
              </a:gs>
              <a:gs pos="9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lt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A77D216-982B-162E-9A01-E60FF77525D5}"/>
              </a:ext>
            </a:extLst>
          </p:cNvPr>
          <p:cNvSpPr>
            <a:spLocks/>
          </p:cNvSpPr>
          <p:nvPr/>
        </p:nvSpPr>
        <p:spPr bwMode="auto">
          <a:xfrm>
            <a:off x="10218228" y="4105599"/>
            <a:ext cx="889000" cy="400050"/>
          </a:xfrm>
          <a:custGeom>
            <a:avLst/>
            <a:gdLst>
              <a:gd name="T0" fmla="*/ 233 w 2649"/>
              <a:gd name="T1" fmla="*/ 0 h 1185"/>
              <a:gd name="T2" fmla="*/ 399 w 2649"/>
              <a:gd name="T3" fmla="*/ 0 h 1185"/>
              <a:gd name="T4" fmla="*/ 565 w 2649"/>
              <a:gd name="T5" fmla="*/ 0 h 1185"/>
              <a:gd name="T6" fmla="*/ 729 w 2649"/>
              <a:gd name="T7" fmla="*/ 0 h 1185"/>
              <a:gd name="T8" fmla="*/ 895 w 2649"/>
              <a:gd name="T9" fmla="*/ 0 h 1185"/>
              <a:gd name="T10" fmla="*/ 1061 w 2649"/>
              <a:gd name="T11" fmla="*/ 0 h 1185"/>
              <a:gd name="T12" fmla="*/ 1227 w 2649"/>
              <a:gd name="T13" fmla="*/ 0 h 1185"/>
              <a:gd name="T14" fmla="*/ 1393 w 2649"/>
              <a:gd name="T15" fmla="*/ 0 h 1185"/>
              <a:gd name="T16" fmla="*/ 2649 w 2649"/>
              <a:gd name="T17" fmla="*/ 0 h 1185"/>
              <a:gd name="T18" fmla="*/ 2529 w 2649"/>
              <a:gd name="T19" fmla="*/ 97 h 1185"/>
              <a:gd name="T20" fmla="*/ 2403 w 2649"/>
              <a:gd name="T21" fmla="*/ 191 h 1185"/>
              <a:gd name="T22" fmla="*/ 2272 w 2649"/>
              <a:gd name="T23" fmla="*/ 283 h 1185"/>
              <a:gd name="T24" fmla="*/ 2136 w 2649"/>
              <a:gd name="T25" fmla="*/ 372 h 1185"/>
              <a:gd name="T26" fmla="*/ 1995 w 2649"/>
              <a:gd name="T27" fmla="*/ 458 h 1185"/>
              <a:gd name="T28" fmla="*/ 1850 w 2649"/>
              <a:gd name="T29" fmla="*/ 540 h 1185"/>
              <a:gd name="T30" fmla="*/ 1699 w 2649"/>
              <a:gd name="T31" fmla="*/ 620 h 1185"/>
              <a:gd name="T32" fmla="*/ 1544 w 2649"/>
              <a:gd name="T33" fmla="*/ 697 h 1185"/>
              <a:gd name="T34" fmla="*/ 1385 w 2649"/>
              <a:gd name="T35" fmla="*/ 771 h 1185"/>
              <a:gd name="T36" fmla="*/ 1220 w 2649"/>
              <a:gd name="T37" fmla="*/ 841 h 1185"/>
              <a:gd name="T38" fmla="*/ 1053 w 2649"/>
              <a:gd name="T39" fmla="*/ 907 h 1185"/>
              <a:gd name="T40" fmla="*/ 880 w 2649"/>
              <a:gd name="T41" fmla="*/ 971 h 1185"/>
              <a:gd name="T42" fmla="*/ 705 w 2649"/>
              <a:gd name="T43" fmla="*/ 1030 h 1185"/>
              <a:gd name="T44" fmla="*/ 525 w 2649"/>
              <a:gd name="T45" fmla="*/ 1086 h 1185"/>
              <a:gd name="T46" fmla="*/ 342 w 2649"/>
              <a:gd name="T47" fmla="*/ 1138 h 1185"/>
              <a:gd name="T48" fmla="*/ 155 w 2649"/>
              <a:gd name="T49" fmla="*/ 1185 h 1185"/>
              <a:gd name="T50" fmla="*/ 142 w 2649"/>
              <a:gd name="T51" fmla="*/ 1098 h 1185"/>
              <a:gd name="T52" fmla="*/ 130 w 2649"/>
              <a:gd name="T53" fmla="*/ 1011 h 1185"/>
              <a:gd name="T54" fmla="*/ 117 w 2649"/>
              <a:gd name="T55" fmla="*/ 924 h 1185"/>
              <a:gd name="T56" fmla="*/ 104 w 2649"/>
              <a:gd name="T57" fmla="*/ 837 h 1185"/>
              <a:gd name="T58" fmla="*/ 79 w 2649"/>
              <a:gd name="T59" fmla="*/ 662 h 1185"/>
              <a:gd name="T60" fmla="*/ 53 w 2649"/>
              <a:gd name="T61" fmla="*/ 487 h 1185"/>
              <a:gd name="T62" fmla="*/ 26 w 2649"/>
              <a:gd name="T63" fmla="*/ 312 h 1185"/>
              <a:gd name="T64" fmla="*/ 1 w 2649"/>
              <a:gd name="T65" fmla="*/ 137 h 1185"/>
              <a:gd name="T66" fmla="*/ 1 w 2649"/>
              <a:gd name="T67" fmla="*/ 109 h 1185"/>
              <a:gd name="T68" fmla="*/ 7 w 2649"/>
              <a:gd name="T69" fmla="*/ 83 h 1185"/>
              <a:gd name="T70" fmla="*/ 19 w 2649"/>
              <a:gd name="T71" fmla="*/ 60 h 1185"/>
              <a:gd name="T72" fmla="*/ 37 w 2649"/>
              <a:gd name="T73" fmla="*/ 41 h 1185"/>
              <a:gd name="T74" fmla="*/ 59 w 2649"/>
              <a:gd name="T75" fmla="*/ 23 h 1185"/>
              <a:gd name="T76" fmla="*/ 86 w 2649"/>
              <a:gd name="T77" fmla="*/ 10 h 1185"/>
              <a:gd name="T78" fmla="*/ 117 w 2649"/>
              <a:gd name="T79" fmla="*/ 2 h 1185"/>
              <a:gd name="T80" fmla="*/ 151 w 2649"/>
              <a:gd name="T81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49" h="1185">
                <a:moveTo>
                  <a:pt x="151" y="0"/>
                </a:moveTo>
                <a:lnTo>
                  <a:pt x="233" y="0"/>
                </a:lnTo>
                <a:lnTo>
                  <a:pt x="315" y="0"/>
                </a:lnTo>
                <a:lnTo>
                  <a:pt x="399" y="0"/>
                </a:lnTo>
                <a:lnTo>
                  <a:pt x="481" y="0"/>
                </a:lnTo>
                <a:lnTo>
                  <a:pt x="565" y="0"/>
                </a:lnTo>
                <a:lnTo>
                  <a:pt x="647" y="0"/>
                </a:lnTo>
                <a:lnTo>
                  <a:pt x="729" y="0"/>
                </a:lnTo>
                <a:lnTo>
                  <a:pt x="813" y="0"/>
                </a:lnTo>
                <a:lnTo>
                  <a:pt x="895" y="0"/>
                </a:lnTo>
                <a:lnTo>
                  <a:pt x="979" y="0"/>
                </a:lnTo>
                <a:lnTo>
                  <a:pt x="1061" y="0"/>
                </a:lnTo>
                <a:lnTo>
                  <a:pt x="1145" y="0"/>
                </a:lnTo>
                <a:lnTo>
                  <a:pt x="1227" y="0"/>
                </a:lnTo>
                <a:lnTo>
                  <a:pt x="1309" y="0"/>
                </a:lnTo>
                <a:lnTo>
                  <a:pt x="1393" y="0"/>
                </a:lnTo>
                <a:lnTo>
                  <a:pt x="1475" y="0"/>
                </a:lnTo>
                <a:lnTo>
                  <a:pt x="2649" y="0"/>
                </a:lnTo>
                <a:lnTo>
                  <a:pt x="2589" y="49"/>
                </a:lnTo>
                <a:lnTo>
                  <a:pt x="2529" y="97"/>
                </a:lnTo>
                <a:lnTo>
                  <a:pt x="2466" y="145"/>
                </a:lnTo>
                <a:lnTo>
                  <a:pt x="2403" y="191"/>
                </a:lnTo>
                <a:lnTo>
                  <a:pt x="2338" y="238"/>
                </a:lnTo>
                <a:lnTo>
                  <a:pt x="2272" y="283"/>
                </a:lnTo>
                <a:lnTo>
                  <a:pt x="2205" y="328"/>
                </a:lnTo>
                <a:lnTo>
                  <a:pt x="2136" y="372"/>
                </a:lnTo>
                <a:lnTo>
                  <a:pt x="2066" y="415"/>
                </a:lnTo>
                <a:lnTo>
                  <a:pt x="1995" y="458"/>
                </a:lnTo>
                <a:lnTo>
                  <a:pt x="1923" y="500"/>
                </a:lnTo>
                <a:lnTo>
                  <a:pt x="1850" y="540"/>
                </a:lnTo>
                <a:lnTo>
                  <a:pt x="1775" y="581"/>
                </a:lnTo>
                <a:lnTo>
                  <a:pt x="1699" y="620"/>
                </a:lnTo>
                <a:lnTo>
                  <a:pt x="1621" y="660"/>
                </a:lnTo>
                <a:lnTo>
                  <a:pt x="1544" y="697"/>
                </a:lnTo>
                <a:lnTo>
                  <a:pt x="1465" y="734"/>
                </a:lnTo>
                <a:lnTo>
                  <a:pt x="1385" y="771"/>
                </a:lnTo>
                <a:lnTo>
                  <a:pt x="1302" y="806"/>
                </a:lnTo>
                <a:lnTo>
                  <a:pt x="1220" y="841"/>
                </a:lnTo>
                <a:lnTo>
                  <a:pt x="1137" y="874"/>
                </a:lnTo>
                <a:lnTo>
                  <a:pt x="1053" y="907"/>
                </a:lnTo>
                <a:lnTo>
                  <a:pt x="967" y="939"/>
                </a:lnTo>
                <a:lnTo>
                  <a:pt x="880" y="971"/>
                </a:lnTo>
                <a:lnTo>
                  <a:pt x="793" y="1001"/>
                </a:lnTo>
                <a:lnTo>
                  <a:pt x="705" y="1030"/>
                </a:lnTo>
                <a:lnTo>
                  <a:pt x="616" y="1058"/>
                </a:lnTo>
                <a:lnTo>
                  <a:pt x="525" y="1086"/>
                </a:lnTo>
                <a:lnTo>
                  <a:pt x="434" y="1112"/>
                </a:lnTo>
                <a:lnTo>
                  <a:pt x="342" y="1138"/>
                </a:lnTo>
                <a:lnTo>
                  <a:pt x="249" y="1162"/>
                </a:lnTo>
                <a:lnTo>
                  <a:pt x="155" y="1185"/>
                </a:lnTo>
                <a:lnTo>
                  <a:pt x="149" y="1142"/>
                </a:lnTo>
                <a:lnTo>
                  <a:pt x="142" y="1098"/>
                </a:lnTo>
                <a:lnTo>
                  <a:pt x="137" y="1055"/>
                </a:lnTo>
                <a:lnTo>
                  <a:pt x="130" y="1011"/>
                </a:lnTo>
                <a:lnTo>
                  <a:pt x="124" y="968"/>
                </a:lnTo>
                <a:lnTo>
                  <a:pt x="117" y="924"/>
                </a:lnTo>
                <a:lnTo>
                  <a:pt x="111" y="881"/>
                </a:lnTo>
                <a:lnTo>
                  <a:pt x="104" y="837"/>
                </a:lnTo>
                <a:lnTo>
                  <a:pt x="91" y="750"/>
                </a:lnTo>
                <a:lnTo>
                  <a:pt x="79" y="662"/>
                </a:lnTo>
                <a:lnTo>
                  <a:pt x="66" y="575"/>
                </a:lnTo>
                <a:lnTo>
                  <a:pt x="53" y="487"/>
                </a:lnTo>
                <a:lnTo>
                  <a:pt x="40" y="399"/>
                </a:lnTo>
                <a:lnTo>
                  <a:pt x="26" y="312"/>
                </a:lnTo>
                <a:lnTo>
                  <a:pt x="14" y="224"/>
                </a:lnTo>
                <a:lnTo>
                  <a:pt x="1" y="137"/>
                </a:lnTo>
                <a:lnTo>
                  <a:pt x="0" y="123"/>
                </a:lnTo>
                <a:lnTo>
                  <a:pt x="1" y="109"/>
                </a:lnTo>
                <a:lnTo>
                  <a:pt x="3" y="96"/>
                </a:lnTo>
                <a:lnTo>
                  <a:pt x="7" y="83"/>
                </a:lnTo>
                <a:lnTo>
                  <a:pt x="13" y="72"/>
                </a:lnTo>
                <a:lnTo>
                  <a:pt x="19" y="60"/>
                </a:lnTo>
                <a:lnTo>
                  <a:pt x="28" y="50"/>
                </a:lnTo>
                <a:lnTo>
                  <a:pt x="37" y="41"/>
                </a:lnTo>
                <a:lnTo>
                  <a:pt x="47" y="31"/>
                </a:lnTo>
                <a:lnTo>
                  <a:pt x="59" y="23"/>
                </a:lnTo>
                <a:lnTo>
                  <a:pt x="73" y="16"/>
                </a:lnTo>
                <a:lnTo>
                  <a:pt x="86" y="10"/>
                </a:lnTo>
                <a:lnTo>
                  <a:pt x="101" y="6"/>
                </a:lnTo>
                <a:lnTo>
                  <a:pt x="117" y="2"/>
                </a:lnTo>
                <a:lnTo>
                  <a:pt x="133" y="1"/>
                </a:lnTo>
                <a:lnTo>
                  <a:pt x="15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68C30A-E63F-7995-56BB-9A156857BC74}"/>
              </a:ext>
            </a:extLst>
          </p:cNvPr>
          <p:cNvSpPr/>
          <p:nvPr/>
        </p:nvSpPr>
        <p:spPr bwMode="auto">
          <a:xfrm>
            <a:off x="9695939" y="4702499"/>
            <a:ext cx="1411288" cy="34448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A4CF87C-2F23-581B-9C3F-3AE94DFD7553}"/>
              </a:ext>
            </a:extLst>
          </p:cNvPr>
          <p:cNvSpPr>
            <a:spLocks/>
          </p:cNvSpPr>
          <p:nvPr/>
        </p:nvSpPr>
        <p:spPr bwMode="auto">
          <a:xfrm>
            <a:off x="10022965" y="4215136"/>
            <a:ext cx="752475" cy="695325"/>
          </a:xfrm>
          <a:custGeom>
            <a:avLst/>
            <a:gdLst>
              <a:gd name="T0" fmla="*/ 868 w 2252"/>
              <a:gd name="T1" fmla="*/ 0 h 2072"/>
              <a:gd name="T2" fmla="*/ 899 w 2252"/>
              <a:gd name="T3" fmla="*/ 2 h 2072"/>
              <a:gd name="T4" fmla="*/ 928 w 2252"/>
              <a:gd name="T5" fmla="*/ 11 h 2072"/>
              <a:gd name="T6" fmla="*/ 953 w 2252"/>
              <a:gd name="T7" fmla="*/ 25 h 2072"/>
              <a:gd name="T8" fmla="*/ 975 w 2252"/>
              <a:gd name="T9" fmla="*/ 44 h 2072"/>
              <a:gd name="T10" fmla="*/ 994 w 2252"/>
              <a:gd name="T11" fmla="*/ 66 h 2072"/>
              <a:gd name="T12" fmla="*/ 1008 w 2252"/>
              <a:gd name="T13" fmla="*/ 91 h 2072"/>
              <a:gd name="T14" fmla="*/ 1016 w 2252"/>
              <a:gd name="T15" fmla="*/ 119 h 2072"/>
              <a:gd name="T16" fmla="*/ 1019 w 2252"/>
              <a:gd name="T17" fmla="*/ 149 h 2072"/>
              <a:gd name="T18" fmla="*/ 2101 w 2252"/>
              <a:gd name="T19" fmla="*/ 218 h 2072"/>
              <a:gd name="T20" fmla="*/ 2132 w 2252"/>
              <a:gd name="T21" fmla="*/ 221 h 2072"/>
              <a:gd name="T22" fmla="*/ 2161 w 2252"/>
              <a:gd name="T23" fmla="*/ 229 h 2072"/>
              <a:gd name="T24" fmla="*/ 2186 w 2252"/>
              <a:gd name="T25" fmla="*/ 243 h 2072"/>
              <a:gd name="T26" fmla="*/ 2208 w 2252"/>
              <a:gd name="T27" fmla="*/ 262 h 2072"/>
              <a:gd name="T28" fmla="*/ 2227 w 2252"/>
              <a:gd name="T29" fmla="*/ 284 h 2072"/>
              <a:gd name="T30" fmla="*/ 2241 w 2252"/>
              <a:gd name="T31" fmla="*/ 309 h 2072"/>
              <a:gd name="T32" fmla="*/ 2249 w 2252"/>
              <a:gd name="T33" fmla="*/ 338 h 2072"/>
              <a:gd name="T34" fmla="*/ 2252 w 2252"/>
              <a:gd name="T35" fmla="*/ 368 h 2072"/>
              <a:gd name="T36" fmla="*/ 2251 w 2252"/>
              <a:gd name="T37" fmla="*/ 1927 h 2072"/>
              <a:gd name="T38" fmla="*/ 2245 w 2252"/>
              <a:gd name="T39" fmla="*/ 1956 h 2072"/>
              <a:gd name="T40" fmla="*/ 2234 w 2252"/>
              <a:gd name="T41" fmla="*/ 1983 h 2072"/>
              <a:gd name="T42" fmla="*/ 2217 w 2252"/>
              <a:gd name="T43" fmla="*/ 2007 h 2072"/>
              <a:gd name="T44" fmla="*/ 2198 w 2252"/>
              <a:gd name="T45" fmla="*/ 2028 h 2072"/>
              <a:gd name="T46" fmla="*/ 2173 w 2252"/>
              <a:gd name="T47" fmla="*/ 2044 h 2072"/>
              <a:gd name="T48" fmla="*/ 2147 w 2252"/>
              <a:gd name="T49" fmla="*/ 2055 h 2072"/>
              <a:gd name="T50" fmla="*/ 2117 w 2252"/>
              <a:gd name="T51" fmla="*/ 2062 h 2072"/>
              <a:gd name="T52" fmla="*/ 1980 w 2252"/>
              <a:gd name="T53" fmla="*/ 2062 h 2072"/>
              <a:gd name="T54" fmla="*/ 1735 w 2252"/>
              <a:gd name="T55" fmla="*/ 2063 h 2072"/>
              <a:gd name="T56" fmla="*/ 1491 w 2252"/>
              <a:gd name="T57" fmla="*/ 2064 h 2072"/>
              <a:gd name="T58" fmla="*/ 1248 w 2252"/>
              <a:gd name="T59" fmla="*/ 2066 h 2072"/>
              <a:gd name="T60" fmla="*/ 1004 w 2252"/>
              <a:gd name="T61" fmla="*/ 2067 h 2072"/>
              <a:gd name="T62" fmla="*/ 761 w 2252"/>
              <a:gd name="T63" fmla="*/ 2070 h 2072"/>
              <a:gd name="T64" fmla="*/ 516 w 2252"/>
              <a:gd name="T65" fmla="*/ 2071 h 2072"/>
              <a:gd name="T66" fmla="*/ 272 w 2252"/>
              <a:gd name="T67" fmla="*/ 2072 h 2072"/>
              <a:gd name="T68" fmla="*/ 135 w 2252"/>
              <a:gd name="T69" fmla="*/ 2071 h 2072"/>
              <a:gd name="T70" fmla="*/ 105 w 2252"/>
              <a:gd name="T71" fmla="*/ 2065 h 2072"/>
              <a:gd name="T72" fmla="*/ 78 w 2252"/>
              <a:gd name="T73" fmla="*/ 2054 h 2072"/>
              <a:gd name="T74" fmla="*/ 54 w 2252"/>
              <a:gd name="T75" fmla="*/ 2037 h 2072"/>
              <a:gd name="T76" fmla="*/ 34 w 2252"/>
              <a:gd name="T77" fmla="*/ 2018 h 2072"/>
              <a:gd name="T78" fmla="*/ 18 w 2252"/>
              <a:gd name="T79" fmla="*/ 1993 h 2072"/>
              <a:gd name="T80" fmla="*/ 7 w 2252"/>
              <a:gd name="T81" fmla="*/ 1967 h 2072"/>
              <a:gd name="T82" fmla="*/ 1 w 2252"/>
              <a:gd name="T83" fmla="*/ 1938 h 2072"/>
              <a:gd name="T84" fmla="*/ 0 w 2252"/>
              <a:gd name="T85" fmla="*/ 149 h 2072"/>
              <a:gd name="T86" fmla="*/ 3 w 2252"/>
              <a:gd name="T87" fmla="*/ 119 h 2072"/>
              <a:gd name="T88" fmla="*/ 11 w 2252"/>
              <a:gd name="T89" fmla="*/ 91 h 2072"/>
              <a:gd name="T90" fmla="*/ 25 w 2252"/>
              <a:gd name="T91" fmla="*/ 66 h 2072"/>
              <a:gd name="T92" fmla="*/ 44 w 2252"/>
              <a:gd name="T93" fmla="*/ 44 h 2072"/>
              <a:gd name="T94" fmla="*/ 66 w 2252"/>
              <a:gd name="T95" fmla="*/ 25 h 2072"/>
              <a:gd name="T96" fmla="*/ 91 w 2252"/>
              <a:gd name="T97" fmla="*/ 11 h 2072"/>
              <a:gd name="T98" fmla="*/ 120 w 2252"/>
              <a:gd name="T99" fmla="*/ 2 h 2072"/>
              <a:gd name="T100" fmla="*/ 150 w 2252"/>
              <a:gd name="T101" fmla="*/ 0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2" h="2072">
                <a:moveTo>
                  <a:pt x="150" y="0"/>
                </a:moveTo>
                <a:lnTo>
                  <a:pt x="868" y="0"/>
                </a:lnTo>
                <a:lnTo>
                  <a:pt x="885" y="0"/>
                </a:lnTo>
                <a:lnTo>
                  <a:pt x="899" y="2"/>
                </a:lnTo>
                <a:lnTo>
                  <a:pt x="914" y="5"/>
                </a:lnTo>
                <a:lnTo>
                  <a:pt x="928" y="11"/>
                </a:lnTo>
                <a:lnTo>
                  <a:pt x="940" y="17"/>
                </a:lnTo>
                <a:lnTo>
                  <a:pt x="953" y="25"/>
                </a:lnTo>
                <a:lnTo>
                  <a:pt x="965" y="33"/>
                </a:lnTo>
                <a:lnTo>
                  <a:pt x="975" y="44"/>
                </a:lnTo>
                <a:lnTo>
                  <a:pt x="984" y="54"/>
                </a:lnTo>
                <a:lnTo>
                  <a:pt x="994" y="66"/>
                </a:lnTo>
                <a:lnTo>
                  <a:pt x="1001" y="77"/>
                </a:lnTo>
                <a:lnTo>
                  <a:pt x="1008" y="91"/>
                </a:lnTo>
                <a:lnTo>
                  <a:pt x="1012" y="105"/>
                </a:lnTo>
                <a:lnTo>
                  <a:pt x="1016" y="119"/>
                </a:lnTo>
                <a:lnTo>
                  <a:pt x="1018" y="134"/>
                </a:lnTo>
                <a:lnTo>
                  <a:pt x="1019" y="149"/>
                </a:lnTo>
                <a:lnTo>
                  <a:pt x="1019" y="218"/>
                </a:lnTo>
                <a:lnTo>
                  <a:pt x="2101" y="218"/>
                </a:lnTo>
                <a:lnTo>
                  <a:pt x="2117" y="219"/>
                </a:lnTo>
                <a:lnTo>
                  <a:pt x="2132" y="221"/>
                </a:lnTo>
                <a:lnTo>
                  <a:pt x="2147" y="225"/>
                </a:lnTo>
                <a:lnTo>
                  <a:pt x="2161" y="229"/>
                </a:lnTo>
                <a:lnTo>
                  <a:pt x="2173" y="236"/>
                </a:lnTo>
                <a:lnTo>
                  <a:pt x="2186" y="243"/>
                </a:lnTo>
                <a:lnTo>
                  <a:pt x="2198" y="252"/>
                </a:lnTo>
                <a:lnTo>
                  <a:pt x="2208" y="262"/>
                </a:lnTo>
                <a:lnTo>
                  <a:pt x="2217" y="272"/>
                </a:lnTo>
                <a:lnTo>
                  <a:pt x="2227" y="284"/>
                </a:lnTo>
                <a:lnTo>
                  <a:pt x="2234" y="296"/>
                </a:lnTo>
                <a:lnTo>
                  <a:pt x="2241" y="309"/>
                </a:lnTo>
                <a:lnTo>
                  <a:pt x="2245" y="323"/>
                </a:lnTo>
                <a:lnTo>
                  <a:pt x="2249" y="338"/>
                </a:lnTo>
                <a:lnTo>
                  <a:pt x="2251" y="352"/>
                </a:lnTo>
                <a:lnTo>
                  <a:pt x="2252" y="368"/>
                </a:lnTo>
                <a:lnTo>
                  <a:pt x="2252" y="1912"/>
                </a:lnTo>
                <a:lnTo>
                  <a:pt x="2251" y="1927"/>
                </a:lnTo>
                <a:lnTo>
                  <a:pt x="2249" y="1942"/>
                </a:lnTo>
                <a:lnTo>
                  <a:pt x="2245" y="1956"/>
                </a:lnTo>
                <a:lnTo>
                  <a:pt x="2241" y="1970"/>
                </a:lnTo>
                <a:lnTo>
                  <a:pt x="2234" y="1983"/>
                </a:lnTo>
                <a:lnTo>
                  <a:pt x="2227" y="1996"/>
                </a:lnTo>
                <a:lnTo>
                  <a:pt x="2217" y="2007"/>
                </a:lnTo>
                <a:lnTo>
                  <a:pt x="2208" y="2018"/>
                </a:lnTo>
                <a:lnTo>
                  <a:pt x="2198" y="2028"/>
                </a:lnTo>
                <a:lnTo>
                  <a:pt x="2186" y="2036"/>
                </a:lnTo>
                <a:lnTo>
                  <a:pt x="2173" y="2044"/>
                </a:lnTo>
                <a:lnTo>
                  <a:pt x="2161" y="2050"/>
                </a:lnTo>
                <a:lnTo>
                  <a:pt x="2147" y="2055"/>
                </a:lnTo>
                <a:lnTo>
                  <a:pt x="2132" y="2059"/>
                </a:lnTo>
                <a:lnTo>
                  <a:pt x="2117" y="2062"/>
                </a:lnTo>
                <a:lnTo>
                  <a:pt x="2101" y="2062"/>
                </a:lnTo>
                <a:lnTo>
                  <a:pt x="1980" y="2062"/>
                </a:lnTo>
                <a:lnTo>
                  <a:pt x="1858" y="2063"/>
                </a:lnTo>
                <a:lnTo>
                  <a:pt x="1735" y="2063"/>
                </a:lnTo>
                <a:lnTo>
                  <a:pt x="1613" y="2064"/>
                </a:lnTo>
                <a:lnTo>
                  <a:pt x="1491" y="2064"/>
                </a:lnTo>
                <a:lnTo>
                  <a:pt x="1370" y="2065"/>
                </a:lnTo>
                <a:lnTo>
                  <a:pt x="1248" y="2066"/>
                </a:lnTo>
                <a:lnTo>
                  <a:pt x="1126" y="2067"/>
                </a:lnTo>
                <a:lnTo>
                  <a:pt x="1004" y="2067"/>
                </a:lnTo>
                <a:lnTo>
                  <a:pt x="882" y="2069"/>
                </a:lnTo>
                <a:lnTo>
                  <a:pt x="761" y="2070"/>
                </a:lnTo>
                <a:lnTo>
                  <a:pt x="639" y="2070"/>
                </a:lnTo>
                <a:lnTo>
                  <a:pt x="516" y="2071"/>
                </a:lnTo>
                <a:lnTo>
                  <a:pt x="394" y="2071"/>
                </a:lnTo>
                <a:lnTo>
                  <a:pt x="272" y="2072"/>
                </a:lnTo>
                <a:lnTo>
                  <a:pt x="150" y="2072"/>
                </a:lnTo>
                <a:lnTo>
                  <a:pt x="135" y="2071"/>
                </a:lnTo>
                <a:lnTo>
                  <a:pt x="120" y="2069"/>
                </a:lnTo>
                <a:lnTo>
                  <a:pt x="105" y="2065"/>
                </a:lnTo>
                <a:lnTo>
                  <a:pt x="91" y="2060"/>
                </a:lnTo>
                <a:lnTo>
                  <a:pt x="78" y="2054"/>
                </a:lnTo>
                <a:lnTo>
                  <a:pt x="66" y="2047"/>
                </a:lnTo>
                <a:lnTo>
                  <a:pt x="54" y="2037"/>
                </a:lnTo>
                <a:lnTo>
                  <a:pt x="44" y="2028"/>
                </a:lnTo>
                <a:lnTo>
                  <a:pt x="34" y="2018"/>
                </a:lnTo>
                <a:lnTo>
                  <a:pt x="25" y="2006"/>
                </a:lnTo>
                <a:lnTo>
                  <a:pt x="18" y="1993"/>
                </a:lnTo>
                <a:lnTo>
                  <a:pt x="11" y="1980"/>
                </a:lnTo>
                <a:lnTo>
                  <a:pt x="7" y="1967"/>
                </a:lnTo>
                <a:lnTo>
                  <a:pt x="3" y="1951"/>
                </a:lnTo>
                <a:lnTo>
                  <a:pt x="1" y="1938"/>
                </a:lnTo>
                <a:lnTo>
                  <a:pt x="0" y="1921"/>
                </a:lnTo>
                <a:lnTo>
                  <a:pt x="0" y="149"/>
                </a:lnTo>
                <a:lnTo>
                  <a:pt x="1" y="134"/>
                </a:lnTo>
                <a:lnTo>
                  <a:pt x="3" y="119"/>
                </a:lnTo>
                <a:lnTo>
                  <a:pt x="7" y="105"/>
                </a:lnTo>
                <a:lnTo>
                  <a:pt x="11" y="91"/>
                </a:lnTo>
                <a:lnTo>
                  <a:pt x="18" y="77"/>
                </a:lnTo>
                <a:lnTo>
                  <a:pt x="25" y="66"/>
                </a:lnTo>
                <a:lnTo>
                  <a:pt x="34" y="54"/>
                </a:lnTo>
                <a:lnTo>
                  <a:pt x="44" y="44"/>
                </a:lnTo>
                <a:lnTo>
                  <a:pt x="54" y="33"/>
                </a:lnTo>
                <a:lnTo>
                  <a:pt x="66" y="25"/>
                </a:lnTo>
                <a:lnTo>
                  <a:pt x="78" y="17"/>
                </a:lnTo>
                <a:lnTo>
                  <a:pt x="91" y="11"/>
                </a:lnTo>
                <a:lnTo>
                  <a:pt x="105" y="5"/>
                </a:lnTo>
                <a:lnTo>
                  <a:pt x="120" y="2"/>
                </a:lnTo>
                <a:lnTo>
                  <a:pt x="135" y="0"/>
                </a:lnTo>
                <a:lnTo>
                  <a:pt x="1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F725464-D9F7-586F-9B65-D6198263A791}"/>
              </a:ext>
            </a:extLst>
          </p:cNvPr>
          <p:cNvSpPr>
            <a:spLocks/>
          </p:cNvSpPr>
          <p:nvPr/>
        </p:nvSpPr>
        <p:spPr bwMode="auto">
          <a:xfrm>
            <a:off x="9951528" y="4384999"/>
            <a:ext cx="922337" cy="527050"/>
          </a:xfrm>
          <a:custGeom>
            <a:avLst/>
            <a:gdLst>
              <a:gd name="T0" fmla="*/ 296 w 2752"/>
              <a:gd name="T1" fmla="*/ 0 h 1566"/>
              <a:gd name="T2" fmla="*/ 528 w 2752"/>
              <a:gd name="T3" fmla="*/ 0 h 1566"/>
              <a:gd name="T4" fmla="*/ 760 w 2752"/>
              <a:gd name="T5" fmla="*/ 0 h 1566"/>
              <a:gd name="T6" fmla="*/ 993 w 2752"/>
              <a:gd name="T7" fmla="*/ 0 h 1566"/>
              <a:gd name="T8" fmla="*/ 1225 w 2752"/>
              <a:gd name="T9" fmla="*/ 0 h 1566"/>
              <a:gd name="T10" fmla="*/ 1457 w 2752"/>
              <a:gd name="T11" fmla="*/ 0 h 1566"/>
              <a:gd name="T12" fmla="*/ 1690 w 2752"/>
              <a:gd name="T13" fmla="*/ 0 h 1566"/>
              <a:gd name="T14" fmla="*/ 1922 w 2752"/>
              <a:gd name="T15" fmla="*/ 0 h 1566"/>
              <a:gd name="T16" fmla="*/ 2154 w 2752"/>
              <a:gd name="T17" fmla="*/ 0 h 1566"/>
              <a:gd name="T18" fmla="*/ 2387 w 2752"/>
              <a:gd name="T19" fmla="*/ 0 h 1566"/>
              <a:gd name="T20" fmla="*/ 2619 w 2752"/>
              <a:gd name="T21" fmla="*/ 0 h 1566"/>
              <a:gd name="T22" fmla="*/ 2664 w 2752"/>
              <a:gd name="T23" fmla="*/ 6 h 1566"/>
              <a:gd name="T24" fmla="*/ 2703 w 2752"/>
              <a:gd name="T25" fmla="*/ 22 h 1566"/>
              <a:gd name="T26" fmla="*/ 2732 w 2752"/>
              <a:gd name="T27" fmla="*/ 46 h 1566"/>
              <a:gd name="T28" fmla="*/ 2749 w 2752"/>
              <a:gd name="T29" fmla="*/ 78 h 1566"/>
              <a:gd name="T30" fmla="*/ 2752 w 2752"/>
              <a:gd name="T31" fmla="*/ 115 h 1566"/>
              <a:gd name="T32" fmla="*/ 2718 w 2752"/>
              <a:gd name="T33" fmla="*/ 291 h 1566"/>
              <a:gd name="T34" fmla="*/ 2668 w 2752"/>
              <a:gd name="T35" fmla="*/ 537 h 1566"/>
              <a:gd name="T36" fmla="*/ 2618 w 2752"/>
              <a:gd name="T37" fmla="*/ 783 h 1566"/>
              <a:gd name="T38" fmla="*/ 2567 w 2752"/>
              <a:gd name="T39" fmla="*/ 1029 h 1566"/>
              <a:gd name="T40" fmla="*/ 2517 w 2752"/>
              <a:gd name="T41" fmla="*/ 1275 h 1566"/>
              <a:gd name="T42" fmla="*/ 2481 w 2752"/>
              <a:gd name="T43" fmla="*/ 1451 h 1566"/>
              <a:gd name="T44" fmla="*/ 2464 w 2752"/>
              <a:gd name="T45" fmla="*/ 1488 h 1566"/>
              <a:gd name="T46" fmla="*/ 2438 w 2752"/>
              <a:gd name="T47" fmla="*/ 1519 h 1566"/>
              <a:gd name="T48" fmla="*/ 2407 w 2752"/>
              <a:gd name="T49" fmla="*/ 1544 h 1566"/>
              <a:gd name="T50" fmla="*/ 2370 w 2752"/>
              <a:gd name="T51" fmla="*/ 1560 h 1566"/>
              <a:gd name="T52" fmla="*/ 2331 w 2752"/>
              <a:gd name="T53" fmla="*/ 1566 h 1566"/>
              <a:gd name="T54" fmla="*/ 2145 w 2752"/>
              <a:gd name="T55" fmla="*/ 1566 h 1566"/>
              <a:gd name="T56" fmla="*/ 1958 w 2752"/>
              <a:gd name="T57" fmla="*/ 1566 h 1566"/>
              <a:gd name="T58" fmla="*/ 1771 w 2752"/>
              <a:gd name="T59" fmla="*/ 1566 h 1566"/>
              <a:gd name="T60" fmla="*/ 1584 w 2752"/>
              <a:gd name="T61" fmla="*/ 1566 h 1566"/>
              <a:gd name="T62" fmla="*/ 1398 w 2752"/>
              <a:gd name="T63" fmla="*/ 1566 h 1566"/>
              <a:gd name="T64" fmla="*/ 1211 w 2752"/>
              <a:gd name="T65" fmla="*/ 1566 h 1566"/>
              <a:gd name="T66" fmla="*/ 1024 w 2752"/>
              <a:gd name="T67" fmla="*/ 1566 h 1566"/>
              <a:gd name="T68" fmla="*/ 837 w 2752"/>
              <a:gd name="T69" fmla="*/ 1566 h 1566"/>
              <a:gd name="T70" fmla="*/ 651 w 2752"/>
              <a:gd name="T71" fmla="*/ 1566 h 1566"/>
              <a:gd name="T72" fmla="*/ 464 w 2752"/>
              <a:gd name="T73" fmla="*/ 1566 h 1566"/>
              <a:gd name="T74" fmla="*/ 326 w 2752"/>
              <a:gd name="T75" fmla="*/ 1566 h 1566"/>
              <a:gd name="T76" fmla="*/ 289 w 2752"/>
              <a:gd name="T77" fmla="*/ 1555 h 1566"/>
              <a:gd name="T78" fmla="*/ 254 w 2752"/>
              <a:gd name="T79" fmla="*/ 1537 h 1566"/>
              <a:gd name="T80" fmla="*/ 226 w 2752"/>
              <a:gd name="T81" fmla="*/ 1510 h 1566"/>
              <a:gd name="T82" fmla="*/ 205 w 2752"/>
              <a:gd name="T83" fmla="*/ 1476 h 1566"/>
              <a:gd name="T84" fmla="*/ 193 w 2752"/>
              <a:gd name="T85" fmla="*/ 1438 h 1566"/>
              <a:gd name="T86" fmla="*/ 158 w 2752"/>
              <a:gd name="T87" fmla="*/ 1192 h 1566"/>
              <a:gd name="T88" fmla="*/ 122 w 2752"/>
              <a:gd name="T89" fmla="*/ 946 h 1566"/>
              <a:gd name="T90" fmla="*/ 86 w 2752"/>
              <a:gd name="T91" fmla="*/ 702 h 1566"/>
              <a:gd name="T92" fmla="*/ 50 w 2752"/>
              <a:gd name="T93" fmla="*/ 456 h 1566"/>
              <a:gd name="T94" fmla="*/ 14 w 2752"/>
              <a:gd name="T95" fmla="*/ 210 h 1566"/>
              <a:gd name="T96" fmla="*/ 1 w 2752"/>
              <a:gd name="T97" fmla="*/ 102 h 1566"/>
              <a:gd name="T98" fmla="*/ 11 w 2752"/>
              <a:gd name="T99" fmla="*/ 67 h 1566"/>
              <a:gd name="T100" fmla="*/ 35 w 2752"/>
              <a:gd name="T101" fmla="*/ 37 h 1566"/>
              <a:gd name="T102" fmla="*/ 67 w 2752"/>
              <a:gd name="T103" fmla="*/ 15 h 1566"/>
              <a:gd name="T104" fmla="*/ 109 w 2752"/>
              <a:gd name="T105" fmla="*/ 2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52" h="1566">
                <a:moveTo>
                  <a:pt x="140" y="0"/>
                </a:moveTo>
                <a:lnTo>
                  <a:pt x="218" y="0"/>
                </a:lnTo>
                <a:lnTo>
                  <a:pt x="296" y="0"/>
                </a:lnTo>
                <a:lnTo>
                  <a:pt x="372" y="0"/>
                </a:lnTo>
                <a:lnTo>
                  <a:pt x="450" y="0"/>
                </a:lnTo>
                <a:lnTo>
                  <a:pt x="528" y="0"/>
                </a:lnTo>
                <a:lnTo>
                  <a:pt x="605" y="0"/>
                </a:lnTo>
                <a:lnTo>
                  <a:pt x="683" y="0"/>
                </a:lnTo>
                <a:lnTo>
                  <a:pt x="760" y="0"/>
                </a:lnTo>
                <a:lnTo>
                  <a:pt x="837" y="0"/>
                </a:lnTo>
                <a:lnTo>
                  <a:pt x="915" y="0"/>
                </a:lnTo>
                <a:lnTo>
                  <a:pt x="993" y="0"/>
                </a:lnTo>
                <a:lnTo>
                  <a:pt x="1069" y="0"/>
                </a:lnTo>
                <a:lnTo>
                  <a:pt x="1147" y="0"/>
                </a:lnTo>
                <a:lnTo>
                  <a:pt x="1225" y="0"/>
                </a:lnTo>
                <a:lnTo>
                  <a:pt x="1302" y="0"/>
                </a:lnTo>
                <a:lnTo>
                  <a:pt x="1379" y="0"/>
                </a:lnTo>
                <a:lnTo>
                  <a:pt x="1457" y="0"/>
                </a:lnTo>
                <a:lnTo>
                  <a:pt x="1534" y="0"/>
                </a:lnTo>
                <a:lnTo>
                  <a:pt x="1612" y="0"/>
                </a:lnTo>
                <a:lnTo>
                  <a:pt x="1690" y="0"/>
                </a:lnTo>
                <a:lnTo>
                  <a:pt x="1766" y="0"/>
                </a:lnTo>
                <a:lnTo>
                  <a:pt x="1844" y="0"/>
                </a:lnTo>
                <a:lnTo>
                  <a:pt x="1922" y="0"/>
                </a:lnTo>
                <a:lnTo>
                  <a:pt x="2000" y="0"/>
                </a:lnTo>
                <a:lnTo>
                  <a:pt x="2076" y="0"/>
                </a:lnTo>
                <a:lnTo>
                  <a:pt x="2154" y="0"/>
                </a:lnTo>
                <a:lnTo>
                  <a:pt x="2232" y="0"/>
                </a:lnTo>
                <a:lnTo>
                  <a:pt x="2309" y="0"/>
                </a:lnTo>
                <a:lnTo>
                  <a:pt x="2387" y="0"/>
                </a:lnTo>
                <a:lnTo>
                  <a:pt x="2464" y="0"/>
                </a:lnTo>
                <a:lnTo>
                  <a:pt x="2541" y="0"/>
                </a:lnTo>
                <a:lnTo>
                  <a:pt x="2619" y="0"/>
                </a:lnTo>
                <a:lnTo>
                  <a:pt x="2635" y="1"/>
                </a:lnTo>
                <a:lnTo>
                  <a:pt x="2650" y="2"/>
                </a:lnTo>
                <a:lnTo>
                  <a:pt x="2664" y="6"/>
                </a:lnTo>
                <a:lnTo>
                  <a:pt x="2678" y="10"/>
                </a:lnTo>
                <a:lnTo>
                  <a:pt x="2691" y="15"/>
                </a:lnTo>
                <a:lnTo>
                  <a:pt x="2703" y="22"/>
                </a:lnTo>
                <a:lnTo>
                  <a:pt x="2713" y="29"/>
                </a:lnTo>
                <a:lnTo>
                  <a:pt x="2723" y="37"/>
                </a:lnTo>
                <a:lnTo>
                  <a:pt x="2732" y="46"/>
                </a:lnTo>
                <a:lnTo>
                  <a:pt x="2739" y="57"/>
                </a:lnTo>
                <a:lnTo>
                  <a:pt x="2744" y="67"/>
                </a:lnTo>
                <a:lnTo>
                  <a:pt x="2749" y="78"/>
                </a:lnTo>
                <a:lnTo>
                  <a:pt x="2751" y="89"/>
                </a:lnTo>
                <a:lnTo>
                  <a:pt x="2752" y="102"/>
                </a:lnTo>
                <a:lnTo>
                  <a:pt x="2752" y="115"/>
                </a:lnTo>
                <a:lnTo>
                  <a:pt x="2751" y="128"/>
                </a:lnTo>
                <a:lnTo>
                  <a:pt x="2734" y="210"/>
                </a:lnTo>
                <a:lnTo>
                  <a:pt x="2718" y="291"/>
                </a:lnTo>
                <a:lnTo>
                  <a:pt x="2700" y="373"/>
                </a:lnTo>
                <a:lnTo>
                  <a:pt x="2684" y="456"/>
                </a:lnTo>
                <a:lnTo>
                  <a:pt x="2668" y="537"/>
                </a:lnTo>
                <a:lnTo>
                  <a:pt x="2650" y="619"/>
                </a:lnTo>
                <a:lnTo>
                  <a:pt x="2634" y="702"/>
                </a:lnTo>
                <a:lnTo>
                  <a:pt x="2618" y="783"/>
                </a:lnTo>
                <a:lnTo>
                  <a:pt x="2600" y="865"/>
                </a:lnTo>
                <a:lnTo>
                  <a:pt x="2584" y="946"/>
                </a:lnTo>
                <a:lnTo>
                  <a:pt x="2567" y="1029"/>
                </a:lnTo>
                <a:lnTo>
                  <a:pt x="2551" y="1111"/>
                </a:lnTo>
                <a:lnTo>
                  <a:pt x="2534" y="1192"/>
                </a:lnTo>
                <a:lnTo>
                  <a:pt x="2517" y="1275"/>
                </a:lnTo>
                <a:lnTo>
                  <a:pt x="2501" y="1357"/>
                </a:lnTo>
                <a:lnTo>
                  <a:pt x="2483" y="1438"/>
                </a:lnTo>
                <a:lnTo>
                  <a:pt x="2481" y="1451"/>
                </a:lnTo>
                <a:lnTo>
                  <a:pt x="2476" y="1464"/>
                </a:lnTo>
                <a:lnTo>
                  <a:pt x="2471" y="1476"/>
                </a:lnTo>
                <a:lnTo>
                  <a:pt x="2464" y="1488"/>
                </a:lnTo>
                <a:lnTo>
                  <a:pt x="2457" y="1500"/>
                </a:lnTo>
                <a:lnTo>
                  <a:pt x="2447" y="1510"/>
                </a:lnTo>
                <a:lnTo>
                  <a:pt x="2438" y="1519"/>
                </a:lnTo>
                <a:lnTo>
                  <a:pt x="2429" y="1529"/>
                </a:lnTo>
                <a:lnTo>
                  <a:pt x="2417" y="1537"/>
                </a:lnTo>
                <a:lnTo>
                  <a:pt x="2407" y="1544"/>
                </a:lnTo>
                <a:lnTo>
                  <a:pt x="2394" y="1551"/>
                </a:lnTo>
                <a:lnTo>
                  <a:pt x="2382" y="1555"/>
                </a:lnTo>
                <a:lnTo>
                  <a:pt x="2370" y="1560"/>
                </a:lnTo>
                <a:lnTo>
                  <a:pt x="2357" y="1563"/>
                </a:lnTo>
                <a:lnTo>
                  <a:pt x="2344" y="1566"/>
                </a:lnTo>
                <a:lnTo>
                  <a:pt x="2331" y="1566"/>
                </a:lnTo>
                <a:lnTo>
                  <a:pt x="2269" y="1566"/>
                </a:lnTo>
                <a:lnTo>
                  <a:pt x="2206" y="1566"/>
                </a:lnTo>
                <a:lnTo>
                  <a:pt x="2145" y="1566"/>
                </a:lnTo>
                <a:lnTo>
                  <a:pt x="2082" y="1566"/>
                </a:lnTo>
                <a:lnTo>
                  <a:pt x="2019" y="1566"/>
                </a:lnTo>
                <a:lnTo>
                  <a:pt x="1958" y="1566"/>
                </a:lnTo>
                <a:lnTo>
                  <a:pt x="1895" y="1566"/>
                </a:lnTo>
                <a:lnTo>
                  <a:pt x="1833" y="1566"/>
                </a:lnTo>
                <a:lnTo>
                  <a:pt x="1771" y="1566"/>
                </a:lnTo>
                <a:lnTo>
                  <a:pt x="1708" y="1566"/>
                </a:lnTo>
                <a:lnTo>
                  <a:pt x="1646" y="1566"/>
                </a:lnTo>
                <a:lnTo>
                  <a:pt x="1584" y="1566"/>
                </a:lnTo>
                <a:lnTo>
                  <a:pt x="1522" y="1566"/>
                </a:lnTo>
                <a:lnTo>
                  <a:pt x="1459" y="1566"/>
                </a:lnTo>
                <a:lnTo>
                  <a:pt x="1398" y="1566"/>
                </a:lnTo>
                <a:lnTo>
                  <a:pt x="1335" y="1566"/>
                </a:lnTo>
                <a:lnTo>
                  <a:pt x="1272" y="1566"/>
                </a:lnTo>
                <a:lnTo>
                  <a:pt x="1211" y="1566"/>
                </a:lnTo>
                <a:lnTo>
                  <a:pt x="1148" y="1566"/>
                </a:lnTo>
                <a:lnTo>
                  <a:pt x="1086" y="1566"/>
                </a:lnTo>
                <a:lnTo>
                  <a:pt x="1024" y="1566"/>
                </a:lnTo>
                <a:lnTo>
                  <a:pt x="961" y="1566"/>
                </a:lnTo>
                <a:lnTo>
                  <a:pt x="899" y="1566"/>
                </a:lnTo>
                <a:lnTo>
                  <a:pt x="837" y="1566"/>
                </a:lnTo>
                <a:lnTo>
                  <a:pt x="775" y="1566"/>
                </a:lnTo>
                <a:lnTo>
                  <a:pt x="712" y="1566"/>
                </a:lnTo>
                <a:lnTo>
                  <a:pt x="651" y="1566"/>
                </a:lnTo>
                <a:lnTo>
                  <a:pt x="588" y="1566"/>
                </a:lnTo>
                <a:lnTo>
                  <a:pt x="525" y="1566"/>
                </a:lnTo>
                <a:lnTo>
                  <a:pt x="464" y="1566"/>
                </a:lnTo>
                <a:lnTo>
                  <a:pt x="401" y="1566"/>
                </a:lnTo>
                <a:lnTo>
                  <a:pt x="338" y="1566"/>
                </a:lnTo>
                <a:lnTo>
                  <a:pt x="326" y="1566"/>
                </a:lnTo>
                <a:lnTo>
                  <a:pt x="313" y="1563"/>
                </a:lnTo>
                <a:lnTo>
                  <a:pt x="300" y="1560"/>
                </a:lnTo>
                <a:lnTo>
                  <a:pt x="289" y="1555"/>
                </a:lnTo>
                <a:lnTo>
                  <a:pt x="277" y="1551"/>
                </a:lnTo>
                <a:lnTo>
                  <a:pt x="265" y="1544"/>
                </a:lnTo>
                <a:lnTo>
                  <a:pt x="254" y="1537"/>
                </a:lnTo>
                <a:lnTo>
                  <a:pt x="245" y="1529"/>
                </a:lnTo>
                <a:lnTo>
                  <a:pt x="234" y="1519"/>
                </a:lnTo>
                <a:lnTo>
                  <a:pt x="226" y="1510"/>
                </a:lnTo>
                <a:lnTo>
                  <a:pt x="218" y="1500"/>
                </a:lnTo>
                <a:lnTo>
                  <a:pt x="211" y="1488"/>
                </a:lnTo>
                <a:lnTo>
                  <a:pt x="205" y="1476"/>
                </a:lnTo>
                <a:lnTo>
                  <a:pt x="200" y="1464"/>
                </a:lnTo>
                <a:lnTo>
                  <a:pt x="196" y="1451"/>
                </a:lnTo>
                <a:lnTo>
                  <a:pt x="193" y="1438"/>
                </a:lnTo>
                <a:lnTo>
                  <a:pt x="182" y="1357"/>
                </a:lnTo>
                <a:lnTo>
                  <a:pt x="169" y="1275"/>
                </a:lnTo>
                <a:lnTo>
                  <a:pt x="158" y="1192"/>
                </a:lnTo>
                <a:lnTo>
                  <a:pt x="146" y="1111"/>
                </a:lnTo>
                <a:lnTo>
                  <a:pt x="133" y="1029"/>
                </a:lnTo>
                <a:lnTo>
                  <a:pt x="122" y="946"/>
                </a:lnTo>
                <a:lnTo>
                  <a:pt x="110" y="865"/>
                </a:lnTo>
                <a:lnTo>
                  <a:pt x="97" y="783"/>
                </a:lnTo>
                <a:lnTo>
                  <a:pt x="86" y="702"/>
                </a:lnTo>
                <a:lnTo>
                  <a:pt x="74" y="619"/>
                </a:lnTo>
                <a:lnTo>
                  <a:pt x="61" y="537"/>
                </a:lnTo>
                <a:lnTo>
                  <a:pt x="50" y="456"/>
                </a:lnTo>
                <a:lnTo>
                  <a:pt x="37" y="373"/>
                </a:lnTo>
                <a:lnTo>
                  <a:pt x="25" y="291"/>
                </a:lnTo>
                <a:lnTo>
                  <a:pt x="14" y="210"/>
                </a:lnTo>
                <a:lnTo>
                  <a:pt x="1" y="128"/>
                </a:lnTo>
                <a:lnTo>
                  <a:pt x="0" y="115"/>
                </a:lnTo>
                <a:lnTo>
                  <a:pt x="1" y="102"/>
                </a:lnTo>
                <a:lnTo>
                  <a:pt x="3" y="89"/>
                </a:lnTo>
                <a:lnTo>
                  <a:pt x="7" y="78"/>
                </a:lnTo>
                <a:lnTo>
                  <a:pt x="11" y="67"/>
                </a:lnTo>
                <a:lnTo>
                  <a:pt x="18" y="57"/>
                </a:lnTo>
                <a:lnTo>
                  <a:pt x="25" y="46"/>
                </a:lnTo>
                <a:lnTo>
                  <a:pt x="35" y="37"/>
                </a:lnTo>
                <a:lnTo>
                  <a:pt x="44" y="29"/>
                </a:lnTo>
                <a:lnTo>
                  <a:pt x="55" y="22"/>
                </a:lnTo>
                <a:lnTo>
                  <a:pt x="67" y="15"/>
                </a:lnTo>
                <a:lnTo>
                  <a:pt x="81" y="10"/>
                </a:lnTo>
                <a:lnTo>
                  <a:pt x="95" y="6"/>
                </a:lnTo>
                <a:lnTo>
                  <a:pt x="109" y="2"/>
                </a:lnTo>
                <a:lnTo>
                  <a:pt x="124" y="1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23000">
                <a:schemeClr val="accent1"/>
              </a:gs>
              <a:gs pos="69000">
                <a:schemeClr val="accent1"/>
              </a:gs>
              <a:gs pos="9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lt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E9FB328-70F1-6A5D-723E-6007497BD6C6}"/>
              </a:ext>
            </a:extLst>
          </p:cNvPr>
          <p:cNvSpPr>
            <a:spLocks/>
          </p:cNvSpPr>
          <p:nvPr/>
        </p:nvSpPr>
        <p:spPr bwMode="auto">
          <a:xfrm>
            <a:off x="9951528" y="4384999"/>
            <a:ext cx="887412" cy="400050"/>
          </a:xfrm>
          <a:custGeom>
            <a:avLst/>
            <a:gdLst>
              <a:gd name="T0" fmla="*/ 233 w 2649"/>
              <a:gd name="T1" fmla="*/ 0 h 1185"/>
              <a:gd name="T2" fmla="*/ 399 w 2649"/>
              <a:gd name="T3" fmla="*/ 0 h 1185"/>
              <a:gd name="T4" fmla="*/ 565 w 2649"/>
              <a:gd name="T5" fmla="*/ 0 h 1185"/>
              <a:gd name="T6" fmla="*/ 729 w 2649"/>
              <a:gd name="T7" fmla="*/ 0 h 1185"/>
              <a:gd name="T8" fmla="*/ 895 w 2649"/>
              <a:gd name="T9" fmla="*/ 0 h 1185"/>
              <a:gd name="T10" fmla="*/ 1061 w 2649"/>
              <a:gd name="T11" fmla="*/ 0 h 1185"/>
              <a:gd name="T12" fmla="*/ 1227 w 2649"/>
              <a:gd name="T13" fmla="*/ 0 h 1185"/>
              <a:gd name="T14" fmla="*/ 1393 w 2649"/>
              <a:gd name="T15" fmla="*/ 0 h 1185"/>
              <a:gd name="T16" fmla="*/ 2649 w 2649"/>
              <a:gd name="T17" fmla="*/ 0 h 1185"/>
              <a:gd name="T18" fmla="*/ 2529 w 2649"/>
              <a:gd name="T19" fmla="*/ 97 h 1185"/>
              <a:gd name="T20" fmla="*/ 2403 w 2649"/>
              <a:gd name="T21" fmla="*/ 191 h 1185"/>
              <a:gd name="T22" fmla="*/ 2272 w 2649"/>
              <a:gd name="T23" fmla="*/ 283 h 1185"/>
              <a:gd name="T24" fmla="*/ 2136 w 2649"/>
              <a:gd name="T25" fmla="*/ 372 h 1185"/>
              <a:gd name="T26" fmla="*/ 1995 w 2649"/>
              <a:gd name="T27" fmla="*/ 458 h 1185"/>
              <a:gd name="T28" fmla="*/ 1850 w 2649"/>
              <a:gd name="T29" fmla="*/ 540 h 1185"/>
              <a:gd name="T30" fmla="*/ 1699 w 2649"/>
              <a:gd name="T31" fmla="*/ 620 h 1185"/>
              <a:gd name="T32" fmla="*/ 1544 w 2649"/>
              <a:gd name="T33" fmla="*/ 697 h 1185"/>
              <a:gd name="T34" fmla="*/ 1385 w 2649"/>
              <a:gd name="T35" fmla="*/ 771 h 1185"/>
              <a:gd name="T36" fmla="*/ 1220 w 2649"/>
              <a:gd name="T37" fmla="*/ 841 h 1185"/>
              <a:gd name="T38" fmla="*/ 1053 w 2649"/>
              <a:gd name="T39" fmla="*/ 907 h 1185"/>
              <a:gd name="T40" fmla="*/ 880 w 2649"/>
              <a:gd name="T41" fmla="*/ 971 h 1185"/>
              <a:gd name="T42" fmla="*/ 705 w 2649"/>
              <a:gd name="T43" fmla="*/ 1030 h 1185"/>
              <a:gd name="T44" fmla="*/ 525 w 2649"/>
              <a:gd name="T45" fmla="*/ 1086 h 1185"/>
              <a:gd name="T46" fmla="*/ 342 w 2649"/>
              <a:gd name="T47" fmla="*/ 1138 h 1185"/>
              <a:gd name="T48" fmla="*/ 155 w 2649"/>
              <a:gd name="T49" fmla="*/ 1185 h 1185"/>
              <a:gd name="T50" fmla="*/ 142 w 2649"/>
              <a:gd name="T51" fmla="*/ 1098 h 1185"/>
              <a:gd name="T52" fmla="*/ 130 w 2649"/>
              <a:gd name="T53" fmla="*/ 1011 h 1185"/>
              <a:gd name="T54" fmla="*/ 117 w 2649"/>
              <a:gd name="T55" fmla="*/ 924 h 1185"/>
              <a:gd name="T56" fmla="*/ 104 w 2649"/>
              <a:gd name="T57" fmla="*/ 837 h 1185"/>
              <a:gd name="T58" fmla="*/ 79 w 2649"/>
              <a:gd name="T59" fmla="*/ 662 h 1185"/>
              <a:gd name="T60" fmla="*/ 53 w 2649"/>
              <a:gd name="T61" fmla="*/ 487 h 1185"/>
              <a:gd name="T62" fmla="*/ 26 w 2649"/>
              <a:gd name="T63" fmla="*/ 312 h 1185"/>
              <a:gd name="T64" fmla="*/ 1 w 2649"/>
              <a:gd name="T65" fmla="*/ 137 h 1185"/>
              <a:gd name="T66" fmla="*/ 1 w 2649"/>
              <a:gd name="T67" fmla="*/ 109 h 1185"/>
              <a:gd name="T68" fmla="*/ 7 w 2649"/>
              <a:gd name="T69" fmla="*/ 83 h 1185"/>
              <a:gd name="T70" fmla="*/ 19 w 2649"/>
              <a:gd name="T71" fmla="*/ 60 h 1185"/>
              <a:gd name="T72" fmla="*/ 37 w 2649"/>
              <a:gd name="T73" fmla="*/ 41 h 1185"/>
              <a:gd name="T74" fmla="*/ 59 w 2649"/>
              <a:gd name="T75" fmla="*/ 23 h 1185"/>
              <a:gd name="T76" fmla="*/ 86 w 2649"/>
              <a:gd name="T77" fmla="*/ 10 h 1185"/>
              <a:gd name="T78" fmla="*/ 117 w 2649"/>
              <a:gd name="T79" fmla="*/ 2 h 1185"/>
              <a:gd name="T80" fmla="*/ 151 w 2649"/>
              <a:gd name="T81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49" h="1185">
                <a:moveTo>
                  <a:pt x="151" y="0"/>
                </a:moveTo>
                <a:lnTo>
                  <a:pt x="233" y="0"/>
                </a:lnTo>
                <a:lnTo>
                  <a:pt x="315" y="0"/>
                </a:lnTo>
                <a:lnTo>
                  <a:pt x="399" y="0"/>
                </a:lnTo>
                <a:lnTo>
                  <a:pt x="481" y="0"/>
                </a:lnTo>
                <a:lnTo>
                  <a:pt x="565" y="0"/>
                </a:lnTo>
                <a:lnTo>
                  <a:pt x="647" y="0"/>
                </a:lnTo>
                <a:lnTo>
                  <a:pt x="729" y="0"/>
                </a:lnTo>
                <a:lnTo>
                  <a:pt x="813" y="0"/>
                </a:lnTo>
                <a:lnTo>
                  <a:pt x="895" y="0"/>
                </a:lnTo>
                <a:lnTo>
                  <a:pt x="979" y="0"/>
                </a:lnTo>
                <a:lnTo>
                  <a:pt x="1061" y="0"/>
                </a:lnTo>
                <a:lnTo>
                  <a:pt x="1145" y="0"/>
                </a:lnTo>
                <a:lnTo>
                  <a:pt x="1227" y="0"/>
                </a:lnTo>
                <a:lnTo>
                  <a:pt x="1309" y="0"/>
                </a:lnTo>
                <a:lnTo>
                  <a:pt x="1393" y="0"/>
                </a:lnTo>
                <a:lnTo>
                  <a:pt x="1475" y="0"/>
                </a:lnTo>
                <a:lnTo>
                  <a:pt x="2649" y="0"/>
                </a:lnTo>
                <a:lnTo>
                  <a:pt x="2589" y="49"/>
                </a:lnTo>
                <a:lnTo>
                  <a:pt x="2529" y="97"/>
                </a:lnTo>
                <a:lnTo>
                  <a:pt x="2466" y="145"/>
                </a:lnTo>
                <a:lnTo>
                  <a:pt x="2403" y="191"/>
                </a:lnTo>
                <a:lnTo>
                  <a:pt x="2338" y="238"/>
                </a:lnTo>
                <a:lnTo>
                  <a:pt x="2272" y="283"/>
                </a:lnTo>
                <a:lnTo>
                  <a:pt x="2205" y="328"/>
                </a:lnTo>
                <a:lnTo>
                  <a:pt x="2136" y="372"/>
                </a:lnTo>
                <a:lnTo>
                  <a:pt x="2066" y="415"/>
                </a:lnTo>
                <a:lnTo>
                  <a:pt x="1995" y="458"/>
                </a:lnTo>
                <a:lnTo>
                  <a:pt x="1923" y="500"/>
                </a:lnTo>
                <a:lnTo>
                  <a:pt x="1850" y="540"/>
                </a:lnTo>
                <a:lnTo>
                  <a:pt x="1775" y="581"/>
                </a:lnTo>
                <a:lnTo>
                  <a:pt x="1699" y="620"/>
                </a:lnTo>
                <a:lnTo>
                  <a:pt x="1621" y="660"/>
                </a:lnTo>
                <a:lnTo>
                  <a:pt x="1544" y="697"/>
                </a:lnTo>
                <a:lnTo>
                  <a:pt x="1465" y="734"/>
                </a:lnTo>
                <a:lnTo>
                  <a:pt x="1385" y="771"/>
                </a:lnTo>
                <a:lnTo>
                  <a:pt x="1302" y="806"/>
                </a:lnTo>
                <a:lnTo>
                  <a:pt x="1220" y="841"/>
                </a:lnTo>
                <a:lnTo>
                  <a:pt x="1137" y="874"/>
                </a:lnTo>
                <a:lnTo>
                  <a:pt x="1053" y="907"/>
                </a:lnTo>
                <a:lnTo>
                  <a:pt x="967" y="939"/>
                </a:lnTo>
                <a:lnTo>
                  <a:pt x="880" y="971"/>
                </a:lnTo>
                <a:lnTo>
                  <a:pt x="793" y="1001"/>
                </a:lnTo>
                <a:lnTo>
                  <a:pt x="705" y="1030"/>
                </a:lnTo>
                <a:lnTo>
                  <a:pt x="616" y="1058"/>
                </a:lnTo>
                <a:lnTo>
                  <a:pt x="525" y="1086"/>
                </a:lnTo>
                <a:lnTo>
                  <a:pt x="434" y="1112"/>
                </a:lnTo>
                <a:lnTo>
                  <a:pt x="342" y="1138"/>
                </a:lnTo>
                <a:lnTo>
                  <a:pt x="249" y="1162"/>
                </a:lnTo>
                <a:lnTo>
                  <a:pt x="155" y="1185"/>
                </a:lnTo>
                <a:lnTo>
                  <a:pt x="149" y="1142"/>
                </a:lnTo>
                <a:lnTo>
                  <a:pt x="142" y="1098"/>
                </a:lnTo>
                <a:lnTo>
                  <a:pt x="137" y="1055"/>
                </a:lnTo>
                <a:lnTo>
                  <a:pt x="130" y="1011"/>
                </a:lnTo>
                <a:lnTo>
                  <a:pt x="124" y="968"/>
                </a:lnTo>
                <a:lnTo>
                  <a:pt x="117" y="924"/>
                </a:lnTo>
                <a:lnTo>
                  <a:pt x="111" y="881"/>
                </a:lnTo>
                <a:lnTo>
                  <a:pt x="104" y="837"/>
                </a:lnTo>
                <a:lnTo>
                  <a:pt x="91" y="750"/>
                </a:lnTo>
                <a:lnTo>
                  <a:pt x="79" y="662"/>
                </a:lnTo>
                <a:lnTo>
                  <a:pt x="66" y="575"/>
                </a:lnTo>
                <a:lnTo>
                  <a:pt x="53" y="487"/>
                </a:lnTo>
                <a:lnTo>
                  <a:pt x="40" y="399"/>
                </a:lnTo>
                <a:lnTo>
                  <a:pt x="26" y="312"/>
                </a:lnTo>
                <a:lnTo>
                  <a:pt x="14" y="224"/>
                </a:lnTo>
                <a:lnTo>
                  <a:pt x="1" y="137"/>
                </a:lnTo>
                <a:lnTo>
                  <a:pt x="0" y="123"/>
                </a:lnTo>
                <a:lnTo>
                  <a:pt x="1" y="109"/>
                </a:lnTo>
                <a:lnTo>
                  <a:pt x="3" y="96"/>
                </a:lnTo>
                <a:lnTo>
                  <a:pt x="7" y="83"/>
                </a:lnTo>
                <a:lnTo>
                  <a:pt x="13" y="72"/>
                </a:lnTo>
                <a:lnTo>
                  <a:pt x="19" y="60"/>
                </a:lnTo>
                <a:lnTo>
                  <a:pt x="28" y="50"/>
                </a:lnTo>
                <a:lnTo>
                  <a:pt x="37" y="41"/>
                </a:lnTo>
                <a:lnTo>
                  <a:pt x="47" y="31"/>
                </a:lnTo>
                <a:lnTo>
                  <a:pt x="59" y="23"/>
                </a:lnTo>
                <a:lnTo>
                  <a:pt x="73" y="16"/>
                </a:lnTo>
                <a:lnTo>
                  <a:pt x="86" y="10"/>
                </a:lnTo>
                <a:lnTo>
                  <a:pt x="101" y="6"/>
                </a:lnTo>
                <a:lnTo>
                  <a:pt x="117" y="2"/>
                </a:lnTo>
                <a:lnTo>
                  <a:pt x="133" y="1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5413D2-703F-EAF6-CB3F-63ACCF69209D}"/>
              </a:ext>
            </a:extLst>
          </p:cNvPr>
          <p:cNvSpPr/>
          <p:nvPr/>
        </p:nvSpPr>
        <p:spPr bwMode="auto">
          <a:xfrm>
            <a:off x="9427653" y="4981899"/>
            <a:ext cx="1412875" cy="344487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8AF985C-3AF4-5218-42B6-7AAC0E80B622}"/>
              </a:ext>
            </a:extLst>
          </p:cNvPr>
          <p:cNvSpPr>
            <a:spLocks/>
          </p:cNvSpPr>
          <p:nvPr/>
        </p:nvSpPr>
        <p:spPr bwMode="auto">
          <a:xfrm>
            <a:off x="9754678" y="4494536"/>
            <a:ext cx="754062" cy="695325"/>
          </a:xfrm>
          <a:custGeom>
            <a:avLst/>
            <a:gdLst>
              <a:gd name="T0" fmla="*/ 868 w 2252"/>
              <a:gd name="T1" fmla="*/ 0 h 2072"/>
              <a:gd name="T2" fmla="*/ 899 w 2252"/>
              <a:gd name="T3" fmla="*/ 2 h 2072"/>
              <a:gd name="T4" fmla="*/ 928 w 2252"/>
              <a:gd name="T5" fmla="*/ 11 h 2072"/>
              <a:gd name="T6" fmla="*/ 953 w 2252"/>
              <a:gd name="T7" fmla="*/ 25 h 2072"/>
              <a:gd name="T8" fmla="*/ 975 w 2252"/>
              <a:gd name="T9" fmla="*/ 44 h 2072"/>
              <a:gd name="T10" fmla="*/ 994 w 2252"/>
              <a:gd name="T11" fmla="*/ 66 h 2072"/>
              <a:gd name="T12" fmla="*/ 1008 w 2252"/>
              <a:gd name="T13" fmla="*/ 91 h 2072"/>
              <a:gd name="T14" fmla="*/ 1016 w 2252"/>
              <a:gd name="T15" fmla="*/ 119 h 2072"/>
              <a:gd name="T16" fmla="*/ 1019 w 2252"/>
              <a:gd name="T17" fmla="*/ 149 h 2072"/>
              <a:gd name="T18" fmla="*/ 2101 w 2252"/>
              <a:gd name="T19" fmla="*/ 218 h 2072"/>
              <a:gd name="T20" fmla="*/ 2132 w 2252"/>
              <a:gd name="T21" fmla="*/ 221 h 2072"/>
              <a:gd name="T22" fmla="*/ 2161 w 2252"/>
              <a:gd name="T23" fmla="*/ 229 h 2072"/>
              <a:gd name="T24" fmla="*/ 2186 w 2252"/>
              <a:gd name="T25" fmla="*/ 243 h 2072"/>
              <a:gd name="T26" fmla="*/ 2208 w 2252"/>
              <a:gd name="T27" fmla="*/ 262 h 2072"/>
              <a:gd name="T28" fmla="*/ 2227 w 2252"/>
              <a:gd name="T29" fmla="*/ 284 h 2072"/>
              <a:gd name="T30" fmla="*/ 2241 w 2252"/>
              <a:gd name="T31" fmla="*/ 309 h 2072"/>
              <a:gd name="T32" fmla="*/ 2249 w 2252"/>
              <a:gd name="T33" fmla="*/ 338 h 2072"/>
              <a:gd name="T34" fmla="*/ 2252 w 2252"/>
              <a:gd name="T35" fmla="*/ 368 h 2072"/>
              <a:gd name="T36" fmla="*/ 2251 w 2252"/>
              <a:gd name="T37" fmla="*/ 1927 h 2072"/>
              <a:gd name="T38" fmla="*/ 2245 w 2252"/>
              <a:gd name="T39" fmla="*/ 1956 h 2072"/>
              <a:gd name="T40" fmla="*/ 2234 w 2252"/>
              <a:gd name="T41" fmla="*/ 1983 h 2072"/>
              <a:gd name="T42" fmla="*/ 2217 w 2252"/>
              <a:gd name="T43" fmla="*/ 2007 h 2072"/>
              <a:gd name="T44" fmla="*/ 2198 w 2252"/>
              <a:gd name="T45" fmla="*/ 2028 h 2072"/>
              <a:gd name="T46" fmla="*/ 2173 w 2252"/>
              <a:gd name="T47" fmla="*/ 2044 h 2072"/>
              <a:gd name="T48" fmla="*/ 2147 w 2252"/>
              <a:gd name="T49" fmla="*/ 2055 h 2072"/>
              <a:gd name="T50" fmla="*/ 2117 w 2252"/>
              <a:gd name="T51" fmla="*/ 2062 h 2072"/>
              <a:gd name="T52" fmla="*/ 1980 w 2252"/>
              <a:gd name="T53" fmla="*/ 2062 h 2072"/>
              <a:gd name="T54" fmla="*/ 1735 w 2252"/>
              <a:gd name="T55" fmla="*/ 2063 h 2072"/>
              <a:gd name="T56" fmla="*/ 1491 w 2252"/>
              <a:gd name="T57" fmla="*/ 2064 h 2072"/>
              <a:gd name="T58" fmla="*/ 1248 w 2252"/>
              <a:gd name="T59" fmla="*/ 2066 h 2072"/>
              <a:gd name="T60" fmla="*/ 1004 w 2252"/>
              <a:gd name="T61" fmla="*/ 2067 h 2072"/>
              <a:gd name="T62" fmla="*/ 761 w 2252"/>
              <a:gd name="T63" fmla="*/ 2070 h 2072"/>
              <a:gd name="T64" fmla="*/ 516 w 2252"/>
              <a:gd name="T65" fmla="*/ 2071 h 2072"/>
              <a:gd name="T66" fmla="*/ 272 w 2252"/>
              <a:gd name="T67" fmla="*/ 2072 h 2072"/>
              <a:gd name="T68" fmla="*/ 135 w 2252"/>
              <a:gd name="T69" fmla="*/ 2071 h 2072"/>
              <a:gd name="T70" fmla="*/ 105 w 2252"/>
              <a:gd name="T71" fmla="*/ 2065 h 2072"/>
              <a:gd name="T72" fmla="*/ 78 w 2252"/>
              <a:gd name="T73" fmla="*/ 2054 h 2072"/>
              <a:gd name="T74" fmla="*/ 54 w 2252"/>
              <a:gd name="T75" fmla="*/ 2037 h 2072"/>
              <a:gd name="T76" fmla="*/ 34 w 2252"/>
              <a:gd name="T77" fmla="*/ 2018 h 2072"/>
              <a:gd name="T78" fmla="*/ 18 w 2252"/>
              <a:gd name="T79" fmla="*/ 1993 h 2072"/>
              <a:gd name="T80" fmla="*/ 7 w 2252"/>
              <a:gd name="T81" fmla="*/ 1967 h 2072"/>
              <a:gd name="T82" fmla="*/ 1 w 2252"/>
              <a:gd name="T83" fmla="*/ 1938 h 2072"/>
              <a:gd name="T84" fmla="*/ 0 w 2252"/>
              <a:gd name="T85" fmla="*/ 149 h 2072"/>
              <a:gd name="T86" fmla="*/ 3 w 2252"/>
              <a:gd name="T87" fmla="*/ 119 h 2072"/>
              <a:gd name="T88" fmla="*/ 11 w 2252"/>
              <a:gd name="T89" fmla="*/ 91 h 2072"/>
              <a:gd name="T90" fmla="*/ 25 w 2252"/>
              <a:gd name="T91" fmla="*/ 66 h 2072"/>
              <a:gd name="T92" fmla="*/ 44 w 2252"/>
              <a:gd name="T93" fmla="*/ 44 h 2072"/>
              <a:gd name="T94" fmla="*/ 66 w 2252"/>
              <a:gd name="T95" fmla="*/ 25 h 2072"/>
              <a:gd name="T96" fmla="*/ 91 w 2252"/>
              <a:gd name="T97" fmla="*/ 11 h 2072"/>
              <a:gd name="T98" fmla="*/ 120 w 2252"/>
              <a:gd name="T99" fmla="*/ 2 h 2072"/>
              <a:gd name="T100" fmla="*/ 150 w 2252"/>
              <a:gd name="T101" fmla="*/ 0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52" h="2072">
                <a:moveTo>
                  <a:pt x="150" y="0"/>
                </a:moveTo>
                <a:lnTo>
                  <a:pt x="868" y="0"/>
                </a:lnTo>
                <a:lnTo>
                  <a:pt x="885" y="0"/>
                </a:lnTo>
                <a:lnTo>
                  <a:pt x="899" y="2"/>
                </a:lnTo>
                <a:lnTo>
                  <a:pt x="914" y="5"/>
                </a:lnTo>
                <a:lnTo>
                  <a:pt x="928" y="11"/>
                </a:lnTo>
                <a:lnTo>
                  <a:pt x="940" y="17"/>
                </a:lnTo>
                <a:lnTo>
                  <a:pt x="953" y="25"/>
                </a:lnTo>
                <a:lnTo>
                  <a:pt x="965" y="33"/>
                </a:lnTo>
                <a:lnTo>
                  <a:pt x="975" y="44"/>
                </a:lnTo>
                <a:lnTo>
                  <a:pt x="984" y="54"/>
                </a:lnTo>
                <a:lnTo>
                  <a:pt x="994" y="66"/>
                </a:lnTo>
                <a:lnTo>
                  <a:pt x="1001" y="77"/>
                </a:lnTo>
                <a:lnTo>
                  <a:pt x="1008" y="91"/>
                </a:lnTo>
                <a:lnTo>
                  <a:pt x="1012" y="105"/>
                </a:lnTo>
                <a:lnTo>
                  <a:pt x="1016" y="119"/>
                </a:lnTo>
                <a:lnTo>
                  <a:pt x="1018" y="134"/>
                </a:lnTo>
                <a:lnTo>
                  <a:pt x="1019" y="149"/>
                </a:lnTo>
                <a:lnTo>
                  <a:pt x="1019" y="218"/>
                </a:lnTo>
                <a:lnTo>
                  <a:pt x="2101" y="218"/>
                </a:lnTo>
                <a:lnTo>
                  <a:pt x="2117" y="219"/>
                </a:lnTo>
                <a:lnTo>
                  <a:pt x="2132" y="221"/>
                </a:lnTo>
                <a:lnTo>
                  <a:pt x="2147" y="225"/>
                </a:lnTo>
                <a:lnTo>
                  <a:pt x="2161" y="229"/>
                </a:lnTo>
                <a:lnTo>
                  <a:pt x="2173" y="236"/>
                </a:lnTo>
                <a:lnTo>
                  <a:pt x="2186" y="243"/>
                </a:lnTo>
                <a:lnTo>
                  <a:pt x="2198" y="252"/>
                </a:lnTo>
                <a:lnTo>
                  <a:pt x="2208" y="262"/>
                </a:lnTo>
                <a:lnTo>
                  <a:pt x="2217" y="272"/>
                </a:lnTo>
                <a:lnTo>
                  <a:pt x="2227" y="284"/>
                </a:lnTo>
                <a:lnTo>
                  <a:pt x="2234" y="296"/>
                </a:lnTo>
                <a:lnTo>
                  <a:pt x="2241" y="309"/>
                </a:lnTo>
                <a:lnTo>
                  <a:pt x="2245" y="323"/>
                </a:lnTo>
                <a:lnTo>
                  <a:pt x="2249" y="338"/>
                </a:lnTo>
                <a:lnTo>
                  <a:pt x="2251" y="352"/>
                </a:lnTo>
                <a:lnTo>
                  <a:pt x="2252" y="368"/>
                </a:lnTo>
                <a:lnTo>
                  <a:pt x="2252" y="1912"/>
                </a:lnTo>
                <a:lnTo>
                  <a:pt x="2251" y="1927"/>
                </a:lnTo>
                <a:lnTo>
                  <a:pt x="2249" y="1942"/>
                </a:lnTo>
                <a:lnTo>
                  <a:pt x="2245" y="1956"/>
                </a:lnTo>
                <a:lnTo>
                  <a:pt x="2241" y="1970"/>
                </a:lnTo>
                <a:lnTo>
                  <a:pt x="2234" y="1983"/>
                </a:lnTo>
                <a:lnTo>
                  <a:pt x="2227" y="1996"/>
                </a:lnTo>
                <a:lnTo>
                  <a:pt x="2217" y="2007"/>
                </a:lnTo>
                <a:lnTo>
                  <a:pt x="2208" y="2018"/>
                </a:lnTo>
                <a:lnTo>
                  <a:pt x="2198" y="2028"/>
                </a:lnTo>
                <a:lnTo>
                  <a:pt x="2186" y="2036"/>
                </a:lnTo>
                <a:lnTo>
                  <a:pt x="2173" y="2044"/>
                </a:lnTo>
                <a:lnTo>
                  <a:pt x="2161" y="2050"/>
                </a:lnTo>
                <a:lnTo>
                  <a:pt x="2147" y="2055"/>
                </a:lnTo>
                <a:lnTo>
                  <a:pt x="2132" y="2059"/>
                </a:lnTo>
                <a:lnTo>
                  <a:pt x="2117" y="2062"/>
                </a:lnTo>
                <a:lnTo>
                  <a:pt x="2101" y="2062"/>
                </a:lnTo>
                <a:lnTo>
                  <a:pt x="1980" y="2062"/>
                </a:lnTo>
                <a:lnTo>
                  <a:pt x="1858" y="2063"/>
                </a:lnTo>
                <a:lnTo>
                  <a:pt x="1735" y="2063"/>
                </a:lnTo>
                <a:lnTo>
                  <a:pt x="1613" y="2064"/>
                </a:lnTo>
                <a:lnTo>
                  <a:pt x="1491" y="2064"/>
                </a:lnTo>
                <a:lnTo>
                  <a:pt x="1370" y="2065"/>
                </a:lnTo>
                <a:lnTo>
                  <a:pt x="1248" y="2066"/>
                </a:lnTo>
                <a:lnTo>
                  <a:pt x="1126" y="2067"/>
                </a:lnTo>
                <a:lnTo>
                  <a:pt x="1004" y="2067"/>
                </a:lnTo>
                <a:lnTo>
                  <a:pt x="882" y="2069"/>
                </a:lnTo>
                <a:lnTo>
                  <a:pt x="761" y="2070"/>
                </a:lnTo>
                <a:lnTo>
                  <a:pt x="639" y="2070"/>
                </a:lnTo>
                <a:lnTo>
                  <a:pt x="516" y="2071"/>
                </a:lnTo>
                <a:lnTo>
                  <a:pt x="394" y="2071"/>
                </a:lnTo>
                <a:lnTo>
                  <a:pt x="272" y="2072"/>
                </a:lnTo>
                <a:lnTo>
                  <a:pt x="150" y="2072"/>
                </a:lnTo>
                <a:lnTo>
                  <a:pt x="135" y="2071"/>
                </a:lnTo>
                <a:lnTo>
                  <a:pt x="120" y="2069"/>
                </a:lnTo>
                <a:lnTo>
                  <a:pt x="105" y="2065"/>
                </a:lnTo>
                <a:lnTo>
                  <a:pt x="91" y="2060"/>
                </a:lnTo>
                <a:lnTo>
                  <a:pt x="78" y="2054"/>
                </a:lnTo>
                <a:lnTo>
                  <a:pt x="66" y="2047"/>
                </a:lnTo>
                <a:lnTo>
                  <a:pt x="54" y="2037"/>
                </a:lnTo>
                <a:lnTo>
                  <a:pt x="44" y="2028"/>
                </a:lnTo>
                <a:lnTo>
                  <a:pt x="34" y="2018"/>
                </a:lnTo>
                <a:lnTo>
                  <a:pt x="25" y="2006"/>
                </a:lnTo>
                <a:lnTo>
                  <a:pt x="18" y="1993"/>
                </a:lnTo>
                <a:lnTo>
                  <a:pt x="11" y="1980"/>
                </a:lnTo>
                <a:lnTo>
                  <a:pt x="7" y="1967"/>
                </a:lnTo>
                <a:lnTo>
                  <a:pt x="3" y="1951"/>
                </a:lnTo>
                <a:lnTo>
                  <a:pt x="1" y="1938"/>
                </a:lnTo>
                <a:lnTo>
                  <a:pt x="0" y="1921"/>
                </a:lnTo>
                <a:lnTo>
                  <a:pt x="0" y="149"/>
                </a:lnTo>
                <a:lnTo>
                  <a:pt x="1" y="134"/>
                </a:lnTo>
                <a:lnTo>
                  <a:pt x="3" y="119"/>
                </a:lnTo>
                <a:lnTo>
                  <a:pt x="7" y="105"/>
                </a:lnTo>
                <a:lnTo>
                  <a:pt x="11" y="91"/>
                </a:lnTo>
                <a:lnTo>
                  <a:pt x="18" y="77"/>
                </a:lnTo>
                <a:lnTo>
                  <a:pt x="25" y="66"/>
                </a:lnTo>
                <a:lnTo>
                  <a:pt x="34" y="54"/>
                </a:lnTo>
                <a:lnTo>
                  <a:pt x="44" y="44"/>
                </a:lnTo>
                <a:lnTo>
                  <a:pt x="54" y="33"/>
                </a:lnTo>
                <a:lnTo>
                  <a:pt x="66" y="25"/>
                </a:lnTo>
                <a:lnTo>
                  <a:pt x="78" y="17"/>
                </a:lnTo>
                <a:lnTo>
                  <a:pt x="91" y="11"/>
                </a:lnTo>
                <a:lnTo>
                  <a:pt x="105" y="5"/>
                </a:lnTo>
                <a:lnTo>
                  <a:pt x="120" y="2"/>
                </a:lnTo>
                <a:lnTo>
                  <a:pt x="135" y="0"/>
                </a:lnTo>
                <a:lnTo>
                  <a:pt x="15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7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CF0A453-73FE-9D7A-6988-831E37D6207D}"/>
              </a:ext>
            </a:extLst>
          </p:cNvPr>
          <p:cNvSpPr>
            <a:spLocks/>
          </p:cNvSpPr>
          <p:nvPr/>
        </p:nvSpPr>
        <p:spPr bwMode="auto">
          <a:xfrm>
            <a:off x="9683239" y="4664399"/>
            <a:ext cx="923924" cy="527050"/>
          </a:xfrm>
          <a:custGeom>
            <a:avLst/>
            <a:gdLst>
              <a:gd name="T0" fmla="*/ 296 w 2752"/>
              <a:gd name="T1" fmla="*/ 0 h 1566"/>
              <a:gd name="T2" fmla="*/ 528 w 2752"/>
              <a:gd name="T3" fmla="*/ 0 h 1566"/>
              <a:gd name="T4" fmla="*/ 760 w 2752"/>
              <a:gd name="T5" fmla="*/ 0 h 1566"/>
              <a:gd name="T6" fmla="*/ 993 w 2752"/>
              <a:gd name="T7" fmla="*/ 0 h 1566"/>
              <a:gd name="T8" fmla="*/ 1225 w 2752"/>
              <a:gd name="T9" fmla="*/ 0 h 1566"/>
              <a:gd name="T10" fmla="*/ 1457 w 2752"/>
              <a:gd name="T11" fmla="*/ 0 h 1566"/>
              <a:gd name="T12" fmla="*/ 1690 w 2752"/>
              <a:gd name="T13" fmla="*/ 0 h 1566"/>
              <a:gd name="T14" fmla="*/ 1922 w 2752"/>
              <a:gd name="T15" fmla="*/ 0 h 1566"/>
              <a:gd name="T16" fmla="*/ 2154 w 2752"/>
              <a:gd name="T17" fmla="*/ 0 h 1566"/>
              <a:gd name="T18" fmla="*/ 2387 w 2752"/>
              <a:gd name="T19" fmla="*/ 0 h 1566"/>
              <a:gd name="T20" fmla="*/ 2619 w 2752"/>
              <a:gd name="T21" fmla="*/ 0 h 1566"/>
              <a:gd name="T22" fmla="*/ 2664 w 2752"/>
              <a:gd name="T23" fmla="*/ 6 h 1566"/>
              <a:gd name="T24" fmla="*/ 2703 w 2752"/>
              <a:gd name="T25" fmla="*/ 22 h 1566"/>
              <a:gd name="T26" fmla="*/ 2732 w 2752"/>
              <a:gd name="T27" fmla="*/ 46 h 1566"/>
              <a:gd name="T28" fmla="*/ 2749 w 2752"/>
              <a:gd name="T29" fmla="*/ 78 h 1566"/>
              <a:gd name="T30" fmla="*/ 2752 w 2752"/>
              <a:gd name="T31" fmla="*/ 115 h 1566"/>
              <a:gd name="T32" fmla="*/ 2718 w 2752"/>
              <a:gd name="T33" fmla="*/ 291 h 1566"/>
              <a:gd name="T34" fmla="*/ 2668 w 2752"/>
              <a:gd name="T35" fmla="*/ 537 h 1566"/>
              <a:gd name="T36" fmla="*/ 2618 w 2752"/>
              <a:gd name="T37" fmla="*/ 783 h 1566"/>
              <a:gd name="T38" fmla="*/ 2567 w 2752"/>
              <a:gd name="T39" fmla="*/ 1029 h 1566"/>
              <a:gd name="T40" fmla="*/ 2517 w 2752"/>
              <a:gd name="T41" fmla="*/ 1275 h 1566"/>
              <a:gd name="T42" fmla="*/ 2481 w 2752"/>
              <a:gd name="T43" fmla="*/ 1451 h 1566"/>
              <a:gd name="T44" fmla="*/ 2464 w 2752"/>
              <a:gd name="T45" fmla="*/ 1488 h 1566"/>
              <a:gd name="T46" fmla="*/ 2438 w 2752"/>
              <a:gd name="T47" fmla="*/ 1519 h 1566"/>
              <a:gd name="T48" fmla="*/ 2407 w 2752"/>
              <a:gd name="T49" fmla="*/ 1544 h 1566"/>
              <a:gd name="T50" fmla="*/ 2370 w 2752"/>
              <a:gd name="T51" fmla="*/ 1560 h 1566"/>
              <a:gd name="T52" fmla="*/ 2331 w 2752"/>
              <a:gd name="T53" fmla="*/ 1566 h 1566"/>
              <a:gd name="T54" fmla="*/ 2145 w 2752"/>
              <a:gd name="T55" fmla="*/ 1566 h 1566"/>
              <a:gd name="T56" fmla="*/ 1958 w 2752"/>
              <a:gd name="T57" fmla="*/ 1566 h 1566"/>
              <a:gd name="T58" fmla="*/ 1771 w 2752"/>
              <a:gd name="T59" fmla="*/ 1566 h 1566"/>
              <a:gd name="T60" fmla="*/ 1584 w 2752"/>
              <a:gd name="T61" fmla="*/ 1566 h 1566"/>
              <a:gd name="T62" fmla="*/ 1398 w 2752"/>
              <a:gd name="T63" fmla="*/ 1566 h 1566"/>
              <a:gd name="T64" fmla="*/ 1211 w 2752"/>
              <a:gd name="T65" fmla="*/ 1566 h 1566"/>
              <a:gd name="T66" fmla="*/ 1024 w 2752"/>
              <a:gd name="T67" fmla="*/ 1566 h 1566"/>
              <a:gd name="T68" fmla="*/ 837 w 2752"/>
              <a:gd name="T69" fmla="*/ 1566 h 1566"/>
              <a:gd name="T70" fmla="*/ 651 w 2752"/>
              <a:gd name="T71" fmla="*/ 1566 h 1566"/>
              <a:gd name="T72" fmla="*/ 464 w 2752"/>
              <a:gd name="T73" fmla="*/ 1566 h 1566"/>
              <a:gd name="T74" fmla="*/ 326 w 2752"/>
              <a:gd name="T75" fmla="*/ 1566 h 1566"/>
              <a:gd name="T76" fmla="*/ 289 w 2752"/>
              <a:gd name="T77" fmla="*/ 1555 h 1566"/>
              <a:gd name="T78" fmla="*/ 254 w 2752"/>
              <a:gd name="T79" fmla="*/ 1537 h 1566"/>
              <a:gd name="T80" fmla="*/ 226 w 2752"/>
              <a:gd name="T81" fmla="*/ 1510 h 1566"/>
              <a:gd name="T82" fmla="*/ 205 w 2752"/>
              <a:gd name="T83" fmla="*/ 1476 h 1566"/>
              <a:gd name="T84" fmla="*/ 193 w 2752"/>
              <a:gd name="T85" fmla="*/ 1438 h 1566"/>
              <a:gd name="T86" fmla="*/ 158 w 2752"/>
              <a:gd name="T87" fmla="*/ 1192 h 1566"/>
              <a:gd name="T88" fmla="*/ 122 w 2752"/>
              <a:gd name="T89" fmla="*/ 946 h 1566"/>
              <a:gd name="T90" fmla="*/ 86 w 2752"/>
              <a:gd name="T91" fmla="*/ 702 h 1566"/>
              <a:gd name="T92" fmla="*/ 50 w 2752"/>
              <a:gd name="T93" fmla="*/ 456 h 1566"/>
              <a:gd name="T94" fmla="*/ 14 w 2752"/>
              <a:gd name="T95" fmla="*/ 210 h 1566"/>
              <a:gd name="T96" fmla="*/ 1 w 2752"/>
              <a:gd name="T97" fmla="*/ 102 h 1566"/>
              <a:gd name="T98" fmla="*/ 11 w 2752"/>
              <a:gd name="T99" fmla="*/ 67 h 1566"/>
              <a:gd name="T100" fmla="*/ 35 w 2752"/>
              <a:gd name="T101" fmla="*/ 37 h 1566"/>
              <a:gd name="T102" fmla="*/ 67 w 2752"/>
              <a:gd name="T103" fmla="*/ 15 h 1566"/>
              <a:gd name="T104" fmla="*/ 109 w 2752"/>
              <a:gd name="T105" fmla="*/ 2 h 1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52" h="1566">
                <a:moveTo>
                  <a:pt x="140" y="0"/>
                </a:moveTo>
                <a:lnTo>
                  <a:pt x="218" y="0"/>
                </a:lnTo>
                <a:lnTo>
                  <a:pt x="296" y="0"/>
                </a:lnTo>
                <a:lnTo>
                  <a:pt x="372" y="0"/>
                </a:lnTo>
                <a:lnTo>
                  <a:pt x="450" y="0"/>
                </a:lnTo>
                <a:lnTo>
                  <a:pt x="528" y="0"/>
                </a:lnTo>
                <a:lnTo>
                  <a:pt x="605" y="0"/>
                </a:lnTo>
                <a:lnTo>
                  <a:pt x="683" y="0"/>
                </a:lnTo>
                <a:lnTo>
                  <a:pt x="760" y="0"/>
                </a:lnTo>
                <a:lnTo>
                  <a:pt x="837" y="0"/>
                </a:lnTo>
                <a:lnTo>
                  <a:pt x="915" y="0"/>
                </a:lnTo>
                <a:lnTo>
                  <a:pt x="993" y="0"/>
                </a:lnTo>
                <a:lnTo>
                  <a:pt x="1069" y="0"/>
                </a:lnTo>
                <a:lnTo>
                  <a:pt x="1147" y="0"/>
                </a:lnTo>
                <a:lnTo>
                  <a:pt x="1225" y="0"/>
                </a:lnTo>
                <a:lnTo>
                  <a:pt x="1302" y="0"/>
                </a:lnTo>
                <a:lnTo>
                  <a:pt x="1379" y="0"/>
                </a:lnTo>
                <a:lnTo>
                  <a:pt x="1457" y="0"/>
                </a:lnTo>
                <a:lnTo>
                  <a:pt x="1534" y="0"/>
                </a:lnTo>
                <a:lnTo>
                  <a:pt x="1612" y="0"/>
                </a:lnTo>
                <a:lnTo>
                  <a:pt x="1690" y="0"/>
                </a:lnTo>
                <a:lnTo>
                  <a:pt x="1766" y="0"/>
                </a:lnTo>
                <a:lnTo>
                  <a:pt x="1844" y="0"/>
                </a:lnTo>
                <a:lnTo>
                  <a:pt x="1922" y="0"/>
                </a:lnTo>
                <a:lnTo>
                  <a:pt x="2000" y="0"/>
                </a:lnTo>
                <a:lnTo>
                  <a:pt x="2076" y="0"/>
                </a:lnTo>
                <a:lnTo>
                  <a:pt x="2154" y="0"/>
                </a:lnTo>
                <a:lnTo>
                  <a:pt x="2232" y="0"/>
                </a:lnTo>
                <a:lnTo>
                  <a:pt x="2309" y="0"/>
                </a:lnTo>
                <a:lnTo>
                  <a:pt x="2387" y="0"/>
                </a:lnTo>
                <a:lnTo>
                  <a:pt x="2464" y="0"/>
                </a:lnTo>
                <a:lnTo>
                  <a:pt x="2541" y="0"/>
                </a:lnTo>
                <a:lnTo>
                  <a:pt x="2619" y="0"/>
                </a:lnTo>
                <a:lnTo>
                  <a:pt x="2635" y="1"/>
                </a:lnTo>
                <a:lnTo>
                  <a:pt x="2650" y="2"/>
                </a:lnTo>
                <a:lnTo>
                  <a:pt x="2664" y="6"/>
                </a:lnTo>
                <a:lnTo>
                  <a:pt x="2678" y="10"/>
                </a:lnTo>
                <a:lnTo>
                  <a:pt x="2691" y="15"/>
                </a:lnTo>
                <a:lnTo>
                  <a:pt x="2703" y="22"/>
                </a:lnTo>
                <a:lnTo>
                  <a:pt x="2713" y="29"/>
                </a:lnTo>
                <a:lnTo>
                  <a:pt x="2723" y="37"/>
                </a:lnTo>
                <a:lnTo>
                  <a:pt x="2732" y="46"/>
                </a:lnTo>
                <a:lnTo>
                  <a:pt x="2739" y="57"/>
                </a:lnTo>
                <a:lnTo>
                  <a:pt x="2744" y="67"/>
                </a:lnTo>
                <a:lnTo>
                  <a:pt x="2749" y="78"/>
                </a:lnTo>
                <a:lnTo>
                  <a:pt x="2751" y="89"/>
                </a:lnTo>
                <a:lnTo>
                  <a:pt x="2752" y="102"/>
                </a:lnTo>
                <a:lnTo>
                  <a:pt x="2752" y="115"/>
                </a:lnTo>
                <a:lnTo>
                  <a:pt x="2751" y="128"/>
                </a:lnTo>
                <a:lnTo>
                  <a:pt x="2734" y="210"/>
                </a:lnTo>
                <a:lnTo>
                  <a:pt x="2718" y="291"/>
                </a:lnTo>
                <a:lnTo>
                  <a:pt x="2700" y="373"/>
                </a:lnTo>
                <a:lnTo>
                  <a:pt x="2684" y="456"/>
                </a:lnTo>
                <a:lnTo>
                  <a:pt x="2668" y="537"/>
                </a:lnTo>
                <a:lnTo>
                  <a:pt x="2650" y="619"/>
                </a:lnTo>
                <a:lnTo>
                  <a:pt x="2634" y="702"/>
                </a:lnTo>
                <a:lnTo>
                  <a:pt x="2618" y="783"/>
                </a:lnTo>
                <a:lnTo>
                  <a:pt x="2600" y="865"/>
                </a:lnTo>
                <a:lnTo>
                  <a:pt x="2584" y="946"/>
                </a:lnTo>
                <a:lnTo>
                  <a:pt x="2567" y="1029"/>
                </a:lnTo>
                <a:lnTo>
                  <a:pt x="2551" y="1111"/>
                </a:lnTo>
                <a:lnTo>
                  <a:pt x="2534" y="1192"/>
                </a:lnTo>
                <a:lnTo>
                  <a:pt x="2517" y="1275"/>
                </a:lnTo>
                <a:lnTo>
                  <a:pt x="2501" y="1357"/>
                </a:lnTo>
                <a:lnTo>
                  <a:pt x="2483" y="1438"/>
                </a:lnTo>
                <a:lnTo>
                  <a:pt x="2481" y="1451"/>
                </a:lnTo>
                <a:lnTo>
                  <a:pt x="2476" y="1464"/>
                </a:lnTo>
                <a:lnTo>
                  <a:pt x="2471" y="1476"/>
                </a:lnTo>
                <a:lnTo>
                  <a:pt x="2464" y="1488"/>
                </a:lnTo>
                <a:lnTo>
                  <a:pt x="2457" y="1500"/>
                </a:lnTo>
                <a:lnTo>
                  <a:pt x="2447" y="1510"/>
                </a:lnTo>
                <a:lnTo>
                  <a:pt x="2438" y="1519"/>
                </a:lnTo>
                <a:lnTo>
                  <a:pt x="2429" y="1529"/>
                </a:lnTo>
                <a:lnTo>
                  <a:pt x="2417" y="1537"/>
                </a:lnTo>
                <a:lnTo>
                  <a:pt x="2407" y="1544"/>
                </a:lnTo>
                <a:lnTo>
                  <a:pt x="2394" y="1551"/>
                </a:lnTo>
                <a:lnTo>
                  <a:pt x="2382" y="1555"/>
                </a:lnTo>
                <a:lnTo>
                  <a:pt x="2370" y="1560"/>
                </a:lnTo>
                <a:lnTo>
                  <a:pt x="2357" y="1563"/>
                </a:lnTo>
                <a:lnTo>
                  <a:pt x="2344" y="1566"/>
                </a:lnTo>
                <a:lnTo>
                  <a:pt x="2331" y="1566"/>
                </a:lnTo>
                <a:lnTo>
                  <a:pt x="2269" y="1566"/>
                </a:lnTo>
                <a:lnTo>
                  <a:pt x="2206" y="1566"/>
                </a:lnTo>
                <a:lnTo>
                  <a:pt x="2145" y="1566"/>
                </a:lnTo>
                <a:lnTo>
                  <a:pt x="2082" y="1566"/>
                </a:lnTo>
                <a:lnTo>
                  <a:pt x="2019" y="1566"/>
                </a:lnTo>
                <a:lnTo>
                  <a:pt x="1958" y="1566"/>
                </a:lnTo>
                <a:lnTo>
                  <a:pt x="1895" y="1566"/>
                </a:lnTo>
                <a:lnTo>
                  <a:pt x="1833" y="1566"/>
                </a:lnTo>
                <a:lnTo>
                  <a:pt x="1771" y="1566"/>
                </a:lnTo>
                <a:lnTo>
                  <a:pt x="1708" y="1566"/>
                </a:lnTo>
                <a:lnTo>
                  <a:pt x="1646" y="1566"/>
                </a:lnTo>
                <a:lnTo>
                  <a:pt x="1584" y="1566"/>
                </a:lnTo>
                <a:lnTo>
                  <a:pt x="1522" y="1566"/>
                </a:lnTo>
                <a:lnTo>
                  <a:pt x="1459" y="1566"/>
                </a:lnTo>
                <a:lnTo>
                  <a:pt x="1398" y="1566"/>
                </a:lnTo>
                <a:lnTo>
                  <a:pt x="1335" y="1566"/>
                </a:lnTo>
                <a:lnTo>
                  <a:pt x="1272" y="1566"/>
                </a:lnTo>
                <a:lnTo>
                  <a:pt x="1211" y="1566"/>
                </a:lnTo>
                <a:lnTo>
                  <a:pt x="1148" y="1566"/>
                </a:lnTo>
                <a:lnTo>
                  <a:pt x="1086" y="1566"/>
                </a:lnTo>
                <a:lnTo>
                  <a:pt x="1024" y="1566"/>
                </a:lnTo>
                <a:lnTo>
                  <a:pt x="961" y="1566"/>
                </a:lnTo>
                <a:lnTo>
                  <a:pt x="899" y="1566"/>
                </a:lnTo>
                <a:lnTo>
                  <a:pt x="837" y="1566"/>
                </a:lnTo>
                <a:lnTo>
                  <a:pt x="775" y="1566"/>
                </a:lnTo>
                <a:lnTo>
                  <a:pt x="712" y="1566"/>
                </a:lnTo>
                <a:lnTo>
                  <a:pt x="651" y="1566"/>
                </a:lnTo>
                <a:lnTo>
                  <a:pt x="588" y="1566"/>
                </a:lnTo>
                <a:lnTo>
                  <a:pt x="525" y="1566"/>
                </a:lnTo>
                <a:lnTo>
                  <a:pt x="464" y="1566"/>
                </a:lnTo>
                <a:lnTo>
                  <a:pt x="401" y="1566"/>
                </a:lnTo>
                <a:lnTo>
                  <a:pt x="338" y="1566"/>
                </a:lnTo>
                <a:lnTo>
                  <a:pt x="326" y="1566"/>
                </a:lnTo>
                <a:lnTo>
                  <a:pt x="313" y="1563"/>
                </a:lnTo>
                <a:lnTo>
                  <a:pt x="300" y="1560"/>
                </a:lnTo>
                <a:lnTo>
                  <a:pt x="289" y="1555"/>
                </a:lnTo>
                <a:lnTo>
                  <a:pt x="277" y="1551"/>
                </a:lnTo>
                <a:lnTo>
                  <a:pt x="265" y="1544"/>
                </a:lnTo>
                <a:lnTo>
                  <a:pt x="254" y="1537"/>
                </a:lnTo>
                <a:lnTo>
                  <a:pt x="245" y="1529"/>
                </a:lnTo>
                <a:lnTo>
                  <a:pt x="234" y="1519"/>
                </a:lnTo>
                <a:lnTo>
                  <a:pt x="226" y="1510"/>
                </a:lnTo>
                <a:lnTo>
                  <a:pt x="218" y="1500"/>
                </a:lnTo>
                <a:lnTo>
                  <a:pt x="211" y="1488"/>
                </a:lnTo>
                <a:lnTo>
                  <a:pt x="205" y="1476"/>
                </a:lnTo>
                <a:lnTo>
                  <a:pt x="200" y="1464"/>
                </a:lnTo>
                <a:lnTo>
                  <a:pt x="196" y="1451"/>
                </a:lnTo>
                <a:lnTo>
                  <a:pt x="193" y="1438"/>
                </a:lnTo>
                <a:lnTo>
                  <a:pt x="182" y="1357"/>
                </a:lnTo>
                <a:lnTo>
                  <a:pt x="169" y="1275"/>
                </a:lnTo>
                <a:lnTo>
                  <a:pt x="158" y="1192"/>
                </a:lnTo>
                <a:lnTo>
                  <a:pt x="146" y="1111"/>
                </a:lnTo>
                <a:lnTo>
                  <a:pt x="133" y="1029"/>
                </a:lnTo>
                <a:lnTo>
                  <a:pt x="122" y="946"/>
                </a:lnTo>
                <a:lnTo>
                  <a:pt x="110" y="865"/>
                </a:lnTo>
                <a:lnTo>
                  <a:pt x="97" y="783"/>
                </a:lnTo>
                <a:lnTo>
                  <a:pt x="86" y="702"/>
                </a:lnTo>
                <a:lnTo>
                  <a:pt x="74" y="619"/>
                </a:lnTo>
                <a:lnTo>
                  <a:pt x="61" y="537"/>
                </a:lnTo>
                <a:lnTo>
                  <a:pt x="50" y="456"/>
                </a:lnTo>
                <a:lnTo>
                  <a:pt x="37" y="373"/>
                </a:lnTo>
                <a:lnTo>
                  <a:pt x="25" y="291"/>
                </a:lnTo>
                <a:lnTo>
                  <a:pt x="14" y="210"/>
                </a:lnTo>
                <a:lnTo>
                  <a:pt x="1" y="128"/>
                </a:lnTo>
                <a:lnTo>
                  <a:pt x="0" y="115"/>
                </a:lnTo>
                <a:lnTo>
                  <a:pt x="1" y="102"/>
                </a:lnTo>
                <a:lnTo>
                  <a:pt x="3" y="89"/>
                </a:lnTo>
                <a:lnTo>
                  <a:pt x="7" y="78"/>
                </a:lnTo>
                <a:lnTo>
                  <a:pt x="11" y="67"/>
                </a:lnTo>
                <a:lnTo>
                  <a:pt x="18" y="57"/>
                </a:lnTo>
                <a:lnTo>
                  <a:pt x="25" y="46"/>
                </a:lnTo>
                <a:lnTo>
                  <a:pt x="35" y="37"/>
                </a:lnTo>
                <a:lnTo>
                  <a:pt x="44" y="29"/>
                </a:lnTo>
                <a:lnTo>
                  <a:pt x="55" y="22"/>
                </a:lnTo>
                <a:lnTo>
                  <a:pt x="67" y="15"/>
                </a:lnTo>
                <a:lnTo>
                  <a:pt x="81" y="10"/>
                </a:lnTo>
                <a:lnTo>
                  <a:pt x="95" y="6"/>
                </a:lnTo>
                <a:lnTo>
                  <a:pt x="109" y="2"/>
                </a:lnTo>
                <a:lnTo>
                  <a:pt x="124" y="1"/>
                </a:lnTo>
                <a:lnTo>
                  <a:pt x="14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23000">
                <a:schemeClr val="accent1"/>
              </a:gs>
              <a:gs pos="69000">
                <a:schemeClr val="accent1"/>
              </a:gs>
              <a:gs pos="9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693C398-C8E2-83E5-B81B-DA3D86E5E823}"/>
              </a:ext>
            </a:extLst>
          </p:cNvPr>
          <p:cNvSpPr>
            <a:spLocks/>
          </p:cNvSpPr>
          <p:nvPr/>
        </p:nvSpPr>
        <p:spPr bwMode="auto">
          <a:xfrm>
            <a:off x="9683239" y="4664399"/>
            <a:ext cx="889000" cy="400050"/>
          </a:xfrm>
          <a:custGeom>
            <a:avLst/>
            <a:gdLst>
              <a:gd name="T0" fmla="*/ 233 w 2649"/>
              <a:gd name="T1" fmla="*/ 0 h 1185"/>
              <a:gd name="T2" fmla="*/ 399 w 2649"/>
              <a:gd name="T3" fmla="*/ 0 h 1185"/>
              <a:gd name="T4" fmla="*/ 565 w 2649"/>
              <a:gd name="T5" fmla="*/ 0 h 1185"/>
              <a:gd name="T6" fmla="*/ 729 w 2649"/>
              <a:gd name="T7" fmla="*/ 0 h 1185"/>
              <a:gd name="T8" fmla="*/ 895 w 2649"/>
              <a:gd name="T9" fmla="*/ 0 h 1185"/>
              <a:gd name="T10" fmla="*/ 1061 w 2649"/>
              <a:gd name="T11" fmla="*/ 0 h 1185"/>
              <a:gd name="T12" fmla="*/ 1227 w 2649"/>
              <a:gd name="T13" fmla="*/ 0 h 1185"/>
              <a:gd name="T14" fmla="*/ 1393 w 2649"/>
              <a:gd name="T15" fmla="*/ 0 h 1185"/>
              <a:gd name="T16" fmla="*/ 2649 w 2649"/>
              <a:gd name="T17" fmla="*/ 0 h 1185"/>
              <a:gd name="T18" fmla="*/ 2529 w 2649"/>
              <a:gd name="T19" fmla="*/ 97 h 1185"/>
              <a:gd name="T20" fmla="*/ 2403 w 2649"/>
              <a:gd name="T21" fmla="*/ 191 h 1185"/>
              <a:gd name="T22" fmla="*/ 2272 w 2649"/>
              <a:gd name="T23" fmla="*/ 283 h 1185"/>
              <a:gd name="T24" fmla="*/ 2136 w 2649"/>
              <a:gd name="T25" fmla="*/ 372 h 1185"/>
              <a:gd name="T26" fmla="*/ 1995 w 2649"/>
              <a:gd name="T27" fmla="*/ 458 h 1185"/>
              <a:gd name="T28" fmla="*/ 1850 w 2649"/>
              <a:gd name="T29" fmla="*/ 540 h 1185"/>
              <a:gd name="T30" fmla="*/ 1699 w 2649"/>
              <a:gd name="T31" fmla="*/ 620 h 1185"/>
              <a:gd name="T32" fmla="*/ 1544 w 2649"/>
              <a:gd name="T33" fmla="*/ 697 h 1185"/>
              <a:gd name="T34" fmla="*/ 1385 w 2649"/>
              <a:gd name="T35" fmla="*/ 771 h 1185"/>
              <a:gd name="T36" fmla="*/ 1220 w 2649"/>
              <a:gd name="T37" fmla="*/ 841 h 1185"/>
              <a:gd name="T38" fmla="*/ 1053 w 2649"/>
              <a:gd name="T39" fmla="*/ 907 h 1185"/>
              <a:gd name="T40" fmla="*/ 880 w 2649"/>
              <a:gd name="T41" fmla="*/ 971 h 1185"/>
              <a:gd name="T42" fmla="*/ 705 w 2649"/>
              <a:gd name="T43" fmla="*/ 1030 h 1185"/>
              <a:gd name="T44" fmla="*/ 525 w 2649"/>
              <a:gd name="T45" fmla="*/ 1086 h 1185"/>
              <a:gd name="T46" fmla="*/ 342 w 2649"/>
              <a:gd name="T47" fmla="*/ 1138 h 1185"/>
              <a:gd name="T48" fmla="*/ 155 w 2649"/>
              <a:gd name="T49" fmla="*/ 1185 h 1185"/>
              <a:gd name="T50" fmla="*/ 142 w 2649"/>
              <a:gd name="T51" fmla="*/ 1098 h 1185"/>
              <a:gd name="T52" fmla="*/ 130 w 2649"/>
              <a:gd name="T53" fmla="*/ 1011 h 1185"/>
              <a:gd name="T54" fmla="*/ 117 w 2649"/>
              <a:gd name="T55" fmla="*/ 924 h 1185"/>
              <a:gd name="T56" fmla="*/ 104 w 2649"/>
              <a:gd name="T57" fmla="*/ 837 h 1185"/>
              <a:gd name="T58" fmla="*/ 79 w 2649"/>
              <a:gd name="T59" fmla="*/ 662 h 1185"/>
              <a:gd name="T60" fmla="*/ 53 w 2649"/>
              <a:gd name="T61" fmla="*/ 487 h 1185"/>
              <a:gd name="T62" fmla="*/ 26 w 2649"/>
              <a:gd name="T63" fmla="*/ 312 h 1185"/>
              <a:gd name="T64" fmla="*/ 1 w 2649"/>
              <a:gd name="T65" fmla="*/ 137 h 1185"/>
              <a:gd name="T66" fmla="*/ 1 w 2649"/>
              <a:gd name="T67" fmla="*/ 109 h 1185"/>
              <a:gd name="T68" fmla="*/ 7 w 2649"/>
              <a:gd name="T69" fmla="*/ 83 h 1185"/>
              <a:gd name="T70" fmla="*/ 19 w 2649"/>
              <a:gd name="T71" fmla="*/ 60 h 1185"/>
              <a:gd name="T72" fmla="*/ 37 w 2649"/>
              <a:gd name="T73" fmla="*/ 41 h 1185"/>
              <a:gd name="T74" fmla="*/ 59 w 2649"/>
              <a:gd name="T75" fmla="*/ 23 h 1185"/>
              <a:gd name="T76" fmla="*/ 86 w 2649"/>
              <a:gd name="T77" fmla="*/ 10 h 1185"/>
              <a:gd name="T78" fmla="*/ 117 w 2649"/>
              <a:gd name="T79" fmla="*/ 2 h 1185"/>
              <a:gd name="T80" fmla="*/ 151 w 2649"/>
              <a:gd name="T81" fmla="*/ 0 h 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49" h="1185">
                <a:moveTo>
                  <a:pt x="151" y="0"/>
                </a:moveTo>
                <a:lnTo>
                  <a:pt x="233" y="0"/>
                </a:lnTo>
                <a:lnTo>
                  <a:pt x="315" y="0"/>
                </a:lnTo>
                <a:lnTo>
                  <a:pt x="399" y="0"/>
                </a:lnTo>
                <a:lnTo>
                  <a:pt x="481" y="0"/>
                </a:lnTo>
                <a:lnTo>
                  <a:pt x="565" y="0"/>
                </a:lnTo>
                <a:lnTo>
                  <a:pt x="647" y="0"/>
                </a:lnTo>
                <a:lnTo>
                  <a:pt x="729" y="0"/>
                </a:lnTo>
                <a:lnTo>
                  <a:pt x="813" y="0"/>
                </a:lnTo>
                <a:lnTo>
                  <a:pt x="895" y="0"/>
                </a:lnTo>
                <a:lnTo>
                  <a:pt x="979" y="0"/>
                </a:lnTo>
                <a:lnTo>
                  <a:pt x="1061" y="0"/>
                </a:lnTo>
                <a:lnTo>
                  <a:pt x="1145" y="0"/>
                </a:lnTo>
                <a:lnTo>
                  <a:pt x="1227" y="0"/>
                </a:lnTo>
                <a:lnTo>
                  <a:pt x="1309" y="0"/>
                </a:lnTo>
                <a:lnTo>
                  <a:pt x="1393" y="0"/>
                </a:lnTo>
                <a:lnTo>
                  <a:pt x="1475" y="0"/>
                </a:lnTo>
                <a:lnTo>
                  <a:pt x="2649" y="0"/>
                </a:lnTo>
                <a:lnTo>
                  <a:pt x="2589" y="49"/>
                </a:lnTo>
                <a:lnTo>
                  <a:pt x="2529" y="97"/>
                </a:lnTo>
                <a:lnTo>
                  <a:pt x="2466" y="145"/>
                </a:lnTo>
                <a:lnTo>
                  <a:pt x="2403" y="191"/>
                </a:lnTo>
                <a:lnTo>
                  <a:pt x="2338" y="238"/>
                </a:lnTo>
                <a:lnTo>
                  <a:pt x="2272" y="283"/>
                </a:lnTo>
                <a:lnTo>
                  <a:pt x="2205" y="328"/>
                </a:lnTo>
                <a:lnTo>
                  <a:pt x="2136" y="372"/>
                </a:lnTo>
                <a:lnTo>
                  <a:pt x="2066" y="415"/>
                </a:lnTo>
                <a:lnTo>
                  <a:pt x="1995" y="458"/>
                </a:lnTo>
                <a:lnTo>
                  <a:pt x="1923" y="500"/>
                </a:lnTo>
                <a:lnTo>
                  <a:pt x="1850" y="540"/>
                </a:lnTo>
                <a:lnTo>
                  <a:pt x="1775" y="581"/>
                </a:lnTo>
                <a:lnTo>
                  <a:pt x="1699" y="620"/>
                </a:lnTo>
                <a:lnTo>
                  <a:pt x="1621" y="660"/>
                </a:lnTo>
                <a:lnTo>
                  <a:pt x="1544" y="697"/>
                </a:lnTo>
                <a:lnTo>
                  <a:pt x="1465" y="734"/>
                </a:lnTo>
                <a:lnTo>
                  <a:pt x="1385" y="771"/>
                </a:lnTo>
                <a:lnTo>
                  <a:pt x="1302" y="806"/>
                </a:lnTo>
                <a:lnTo>
                  <a:pt x="1220" y="841"/>
                </a:lnTo>
                <a:lnTo>
                  <a:pt x="1137" y="874"/>
                </a:lnTo>
                <a:lnTo>
                  <a:pt x="1053" y="907"/>
                </a:lnTo>
                <a:lnTo>
                  <a:pt x="967" y="939"/>
                </a:lnTo>
                <a:lnTo>
                  <a:pt x="880" y="971"/>
                </a:lnTo>
                <a:lnTo>
                  <a:pt x="793" y="1001"/>
                </a:lnTo>
                <a:lnTo>
                  <a:pt x="705" y="1030"/>
                </a:lnTo>
                <a:lnTo>
                  <a:pt x="616" y="1058"/>
                </a:lnTo>
                <a:lnTo>
                  <a:pt x="525" y="1086"/>
                </a:lnTo>
                <a:lnTo>
                  <a:pt x="434" y="1112"/>
                </a:lnTo>
                <a:lnTo>
                  <a:pt x="342" y="1138"/>
                </a:lnTo>
                <a:lnTo>
                  <a:pt x="249" y="1162"/>
                </a:lnTo>
                <a:lnTo>
                  <a:pt x="155" y="1185"/>
                </a:lnTo>
                <a:lnTo>
                  <a:pt x="149" y="1142"/>
                </a:lnTo>
                <a:lnTo>
                  <a:pt x="142" y="1098"/>
                </a:lnTo>
                <a:lnTo>
                  <a:pt x="137" y="1055"/>
                </a:lnTo>
                <a:lnTo>
                  <a:pt x="130" y="1011"/>
                </a:lnTo>
                <a:lnTo>
                  <a:pt x="124" y="968"/>
                </a:lnTo>
                <a:lnTo>
                  <a:pt x="117" y="924"/>
                </a:lnTo>
                <a:lnTo>
                  <a:pt x="111" y="881"/>
                </a:lnTo>
                <a:lnTo>
                  <a:pt x="104" y="837"/>
                </a:lnTo>
                <a:lnTo>
                  <a:pt x="91" y="750"/>
                </a:lnTo>
                <a:lnTo>
                  <a:pt x="79" y="662"/>
                </a:lnTo>
                <a:lnTo>
                  <a:pt x="66" y="575"/>
                </a:lnTo>
                <a:lnTo>
                  <a:pt x="53" y="487"/>
                </a:lnTo>
                <a:lnTo>
                  <a:pt x="40" y="399"/>
                </a:lnTo>
                <a:lnTo>
                  <a:pt x="26" y="312"/>
                </a:lnTo>
                <a:lnTo>
                  <a:pt x="14" y="224"/>
                </a:lnTo>
                <a:lnTo>
                  <a:pt x="1" y="137"/>
                </a:lnTo>
                <a:lnTo>
                  <a:pt x="0" y="123"/>
                </a:lnTo>
                <a:lnTo>
                  <a:pt x="1" y="109"/>
                </a:lnTo>
                <a:lnTo>
                  <a:pt x="3" y="96"/>
                </a:lnTo>
                <a:lnTo>
                  <a:pt x="7" y="83"/>
                </a:lnTo>
                <a:lnTo>
                  <a:pt x="13" y="72"/>
                </a:lnTo>
                <a:lnTo>
                  <a:pt x="19" y="60"/>
                </a:lnTo>
                <a:lnTo>
                  <a:pt x="28" y="50"/>
                </a:lnTo>
                <a:lnTo>
                  <a:pt x="37" y="41"/>
                </a:lnTo>
                <a:lnTo>
                  <a:pt x="47" y="31"/>
                </a:lnTo>
                <a:lnTo>
                  <a:pt x="59" y="23"/>
                </a:lnTo>
                <a:lnTo>
                  <a:pt x="73" y="16"/>
                </a:lnTo>
                <a:lnTo>
                  <a:pt x="86" y="10"/>
                </a:lnTo>
                <a:lnTo>
                  <a:pt x="101" y="6"/>
                </a:lnTo>
                <a:lnTo>
                  <a:pt x="117" y="2"/>
                </a:lnTo>
                <a:lnTo>
                  <a:pt x="133" y="1"/>
                </a:lnTo>
                <a:lnTo>
                  <a:pt x="151" y="0"/>
                </a:ln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latin typeface="+mj-lt"/>
            </a:endParaRPr>
          </a:p>
        </p:txBody>
      </p:sp>
      <p:sp>
        <p:nvSpPr>
          <p:cNvPr id="21" name="Folded Corner 20">
            <a:extLst>
              <a:ext uri="{FF2B5EF4-FFF2-40B4-BE49-F238E27FC236}">
                <a16:creationId xmlns:a16="http://schemas.microsoft.com/office/drawing/2014/main" id="{E4F04414-3DCB-EE37-B57F-CFC9B497770A}"/>
              </a:ext>
            </a:extLst>
          </p:cNvPr>
          <p:cNvSpPr/>
          <p:nvPr/>
        </p:nvSpPr>
        <p:spPr>
          <a:xfrm rot="1385674">
            <a:off x="6189152" y="3195962"/>
            <a:ext cx="519112" cy="581025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2F871027-19E3-7085-DBCD-0BA0AF9AAD61}"/>
              </a:ext>
            </a:extLst>
          </p:cNvPr>
          <p:cNvSpPr/>
          <p:nvPr/>
        </p:nvSpPr>
        <p:spPr>
          <a:xfrm rot="21179433">
            <a:off x="6749540" y="2827662"/>
            <a:ext cx="519113" cy="581025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C9307149-E0F9-7084-FE32-1B5C943E2A13}"/>
              </a:ext>
            </a:extLst>
          </p:cNvPr>
          <p:cNvSpPr/>
          <p:nvPr/>
        </p:nvSpPr>
        <p:spPr>
          <a:xfrm rot="21179433">
            <a:off x="7502015" y="3124525"/>
            <a:ext cx="263525" cy="293687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E6395DB8-0F75-9333-F092-878D71D53943}"/>
              </a:ext>
            </a:extLst>
          </p:cNvPr>
          <p:cNvSpPr/>
          <p:nvPr/>
        </p:nvSpPr>
        <p:spPr>
          <a:xfrm rot="21179433">
            <a:off x="8062403" y="3448375"/>
            <a:ext cx="261937" cy="293687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olded Corner 24">
            <a:extLst>
              <a:ext uri="{FF2B5EF4-FFF2-40B4-BE49-F238E27FC236}">
                <a16:creationId xmlns:a16="http://schemas.microsoft.com/office/drawing/2014/main" id="{834CAF60-2C1D-B50F-4464-53C1D2CB253E}"/>
              </a:ext>
            </a:extLst>
          </p:cNvPr>
          <p:cNvSpPr/>
          <p:nvPr/>
        </p:nvSpPr>
        <p:spPr>
          <a:xfrm rot="21179433">
            <a:off x="7922703" y="3118174"/>
            <a:ext cx="130175" cy="146050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olded Corner 25">
            <a:extLst>
              <a:ext uri="{FF2B5EF4-FFF2-40B4-BE49-F238E27FC236}">
                <a16:creationId xmlns:a16="http://schemas.microsoft.com/office/drawing/2014/main" id="{F8ECCD5A-D6FD-C450-D631-4383EAD68256}"/>
              </a:ext>
            </a:extLst>
          </p:cNvPr>
          <p:cNvSpPr/>
          <p:nvPr/>
        </p:nvSpPr>
        <p:spPr>
          <a:xfrm rot="21179433">
            <a:off x="8735503" y="3702374"/>
            <a:ext cx="130175" cy="146050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9895B289-D2C1-A619-6DE7-1DAD434E192D}"/>
              </a:ext>
            </a:extLst>
          </p:cNvPr>
          <p:cNvSpPr/>
          <p:nvPr/>
        </p:nvSpPr>
        <p:spPr>
          <a:xfrm rot="21179433">
            <a:off x="9148253" y="3627761"/>
            <a:ext cx="261937" cy="293688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olded Corner 27">
            <a:extLst>
              <a:ext uri="{FF2B5EF4-FFF2-40B4-BE49-F238E27FC236}">
                <a16:creationId xmlns:a16="http://schemas.microsoft.com/office/drawing/2014/main" id="{5232D31C-9797-102A-7542-81CB410AFBB9}"/>
              </a:ext>
            </a:extLst>
          </p:cNvPr>
          <p:cNvSpPr/>
          <p:nvPr/>
        </p:nvSpPr>
        <p:spPr>
          <a:xfrm rot="21179433">
            <a:off x="9335577" y="3257874"/>
            <a:ext cx="393700" cy="438150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olded Corner 28">
            <a:extLst>
              <a:ext uri="{FF2B5EF4-FFF2-40B4-BE49-F238E27FC236}">
                <a16:creationId xmlns:a16="http://schemas.microsoft.com/office/drawing/2014/main" id="{9B3B6F9D-5850-B8B3-3761-A0F1818E7DF8}"/>
              </a:ext>
            </a:extLst>
          </p:cNvPr>
          <p:cNvSpPr/>
          <p:nvPr/>
        </p:nvSpPr>
        <p:spPr>
          <a:xfrm rot="21179433">
            <a:off x="9556240" y="4142111"/>
            <a:ext cx="130175" cy="146050"/>
          </a:xfrm>
          <a:prstGeom prst="foldedCorner">
            <a:avLst>
              <a:gd name="adj" fmla="val 25769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32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 sz="2400" b="1"/>
              <a:t>Payment and Shipping </a:t>
            </a:r>
            <a:endParaRPr lang="en-US" sz="3600" b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0AE2AB-601F-99BC-EF66-FD50B0B3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470" y="2850506"/>
            <a:ext cx="3609162" cy="25467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Pending Payment Chart</a:t>
            </a:r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Late Shipping (Days to Ship) per order</a:t>
            </a:r>
          </a:p>
          <a:p>
            <a:pPr marL="342900" indent="-342900">
              <a:buAutoNum type="alphaLcPeriod"/>
            </a:pPr>
            <a:endParaRPr lang="en-US">
              <a:ea typeface="+mn-lt"/>
              <a:cs typeface="+mn-lt"/>
            </a:endParaRPr>
          </a:p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Shipping Priorities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0DDEBF-B4CD-8E1C-B8AE-E34083EE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859" y="241582"/>
            <a:ext cx="5307763" cy="362800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91984-425A-314E-5B87-A504D5531EFD}"/>
              </a:ext>
            </a:extLst>
          </p:cNvPr>
          <p:cNvSpPr txBox="1"/>
          <p:nvPr/>
        </p:nvSpPr>
        <p:spPr>
          <a:xfrm>
            <a:off x="6202043" y="627320"/>
            <a:ext cx="70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2681A-EEFB-AC57-C91A-23394C6586F8}"/>
              </a:ext>
            </a:extLst>
          </p:cNvPr>
          <p:cNvSpPr txBox="1"/>
          <p:nvPr/>
        </p:nvSpPr>
        <p:spPr>
          <a:xfrm>
            <a:off x="7578741" y="799460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(B)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1D9CB-7BCB-71D7-B62A-3AF61E8F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860" y="3996221"/>
            <a:ext cx="5307762" cy="262019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304015-E05A-1ECF-7CAF-7A2E8A552EF6}"/>
              </a:ext>
            </a:extLst>
          </p:cNvPr>
          <p:cNvSpPr txBox="1"/>
          <p:nvPr/>
        </p:nvSpPr>
        <p:spPr>
          <a:xfrm>
            <a:off x="5381382" y="4504775"/>
            <a:ext cx="538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09001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號: 向下 8">
            <a:extLst>
              <a:ext uri="{FF2B5EF4-FFF2-40B4-BE49-F238E27FC236}">
                <a16:creationId xmlns:a16="http://schemas.microsoft.com/office/drawing/2014/main" id="{5194E6A2-2012-BB46-362B-8950DFD053DF}"/>
              </a:ext>
            </a:extLst>
          </p:cNvPr>
          <p:cNvSpPr/>
          <p:nvPr/>
        </p:nvSpPr>
        <p:spPr>
          <a:xfrm>
            <a:off x="7728830" y="2666775"/>
            <a:ext cx="375473" cy="401777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1263821-166D-B712-7B30-078C1697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1D1C1D"/>
                </a:solidFill>
              </a:rPr>
              <a:t>Overview of Our Project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BDCE2B4-CDC8-2BE1-65FB-BE695D732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13" y="2132658"/>
            <a:ext cx="6045799" cy="44232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The factory database for the Wireless Handset (Phone) Repair Service is designed to </a:t>
            </a:r>
            <a:r>
              <a:rPr lang="en-US" sz="1800" b="1">
                <a:solidFill>
                  <a:srgbClr val="0070C0"/>
                </a:solidFill>
                <a:ea typeface="+mn-lt"/>
                <a:cs typeface="+mn-lt"/>
              </a:rPr>
              <a:t>manage and optimize the handset repair process</a:t>
            </a:r>
            <a:r>
              <a:rPr lang="en-US" sz="1800">
                <a:ea typeface="+mn-lt"/>
                <a:cs typeface="+mn-lt"/>
              </a:rPr>
              <a:t>. </a:t>
            </a:r>
          </a:p>
          <a:p>
            <a:r>
              <a:rPr lang="en-US" sz="1800">
                <a:ea typeface="+mn-lt"/>
                <a:cs typeface="+mn-lt"/>
              </a:rPr>
              <a:t>Our database handles </a:t>
            </a:r>
            <a:r>
              <a:rPr lang="en-US" sz="1800" b="1">
                <a:ea typeface="+mn-lt"/>
                <a:cs typeface="+mn-lt"/>
              </a:rPr>
              <a:t>customer and employee information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parts storage</a:t>
            </a:r>
            <a:r>
              <a:rPr lang="en-US" sz="1800">
                <a:ea typeface="+mn-lt"/>
                <a:cs typeface="+mn-lt"/>
              </a:rPr>
              <a:t>, </a:t>
            </a:r>
            <a:r>
              <a:rPr lang="en-US" sz="1800" b="1">
                <a:ea typeface="+mn-lt"/>
                <a:cs typeface="+mn-lt"/>
              </a:rPr>
              <a:t>process stages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shipping control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payment</a:t>
            </a:r>
            <a:r>
              <a:rPr lang="en-US" sz="1800">
                <a:ea typeface="+mn-lt"/>
                <a:cs typeface="+mn-lt"/>
              </a:rPr>
              <a:t>, and even </a:t>
            </a:r>
            <a:r>
              <a:rPr lang="en-US" sz="1800" b="1">
                <a:ea typeface="+mn-lt"/>
                <a:cs typeface="+mn-lt"/>
              </a:rPr>
              <a:t>customer feedback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>
                <a:ea typeface="+mn-lt"/>
                <a:cs typeface="+mn-lt"/>
              </a:rPr>
              <a:t>Our database has set up </a:t>
            </a:r>
            <a:r>
              <a:rPr lang="en-US" sz="1800">
                <a:solidFill>
                  <a:schemeClr val="accent6"/>
                </a:solidFill>
                <a:ea typeface="+mn-lt"/>
                <a:cs typeface="+mn-lt"/>
              </a:rPr>
              <a:t>three functions</a:t>
            </a:r>
            <a:r>
              <a:rPr lang="en-US" sz="1800">
                <a:ea typeface="+mn-lt"/>
                <a:cs typeface="+mn-lt"/>
              </a:rPr>
              <a:t> to help clarify things quickly, including </a:t>
            </a:r>
            <a:r>
              <a:rPr lang="en-US" sz="1800" b="1">
                <a:ea typeface="+mn-lt"/>
                <a:cs typeface="+mn-lt"/>
              </a:rPr>
              <a:t>customer satisfaction levels, parts cost and shipping priority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>
                <a:ea typeface="+mn-lt"/>
                <a:cs typeface="+mn-lt"/>
              </a:rPr>
              <a:t>Create </a:t>
            </a:r>
            <a:r>
              <a:rPr lang="en-US" sz="1800">
                <a:solidFill>
                  <a:schemeClr val="accent4">
                    <a:lumMod val="76000"/>
                  </a:schemeClr>
                </a:solidFill>
                <a:ea typeface="+mn-lt"/>
                <a:cs typeface="+mn-lt"/>
              </a:rPr>
              <a:t>several views</a:t>
            </a:r>
            <a:r>
              <a:rPr lang="en-US" sz="1800">
                <a:ea typeface="+mn-lt"/>
                <a:cs typeface="+mn-lt"/>
              </a:rPr>
              <a:t> to </a:t>
            </a:r>
            <a:r>
              <a:rPr lang="en-US" sz="1800" b="1">
                <a:ea typeface="+mn-lt"/>
                <a:cs typeface="+mn-lt"/>
              </a:rPr>
              <a:t>access more comprehensive information</a:t>
            </a:r>
            <a:r>
              <a:rPr lang="en-US" sz="1800">
                <a:ea typeface="+mn-lt"/>
                <a:cs typeface="+mn-lt"/>
              </a:rPr>
              <a:t>, such as </a:t>
            </a:r>
            <a:r>
              <a:rPr lang="en-US" sz="1800" b="1">
                <a:ea typeface="+mn-lt"/>
                <a:cs typeface="+mn-lt"/>
              </a:rPr>
              <a:t>repair history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 sz="1800" b="1">
                <a:ea typeface="+mn-lt"/>
                <a:cs typeface="+mn-lt"/>
              </a:rPr>
              <a:t>payments over $100</a:t>
            </a:r>
            <a:r>
              <a:rPr lang="en-US" sz="1800">
                <a:ea typeface="+mn-lt"/>
                <a:cs typeface="+mn-lt"/>
              </a:rPr>
              <a:t>, etc.</a:t>
            </a:r>
          </a:p>
          <a:p>
            <a:endParaRPr lang="en-US" sz="1800">
              <a:ea typeface="+mn-lt"/>
              <a:cs typeface="Helvetica"/>
            </a:endParaRPr>
          </a:p>
          <a:p>
            <a:endParaRPr lang="en-US" sz="1800">
              <a:ea typeface="+mn-lt"/>
              <a:cs typeface="Helvetica"/>
            </a:endParaRPr>
          </a:p>
          <a:p>
            <a:endParaRPr lang="en-US" sz="1600">
              <a:ea typeface="+mn-lt"/>
              <a:cs typeface="Helvetica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CD0F5F8-73CC-42EE-CAAD-FF3C054025BF}"/>
              </a:ext>
            </a:extLst>
          </p:cNvPr>
          <p:cNvSpPr/>
          <p:nvPr/>
        </p:nvSpPr>
        <p:spPr>
          <a:xfrm>
            <a:off x="6942025" y="2239446"/>
            <a:ext cx="1930299" cy="4321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2E11EE-66D8-7BC4-42B2-6D969879605E}"/>
              </a:ext>
            </a:extLst>
          </p:cNvPr>
          <p:cNvSpPr txBox="1"/>
          <p:nvPr/>
        </p:nvSpPr>
        <p:spPr>
          <a:xfrm>
            <a:off x="6807583" y="2326261"/>
            <a:ext cx="22224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1400" b="1"/>
              <a:t>Factory Database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1BE5DBF-40F1-C82A-3627-A85D5BAB6D1B}"/>
              </a:ext>
            </a:extLst>
          </p:cNvPr>
          <p:cNvSpPr/>
          <p:nvPr/>
        </p:nvSpPr>
        <p:spPr>
          <a:xfrm>
            <a:off x="8416686" y="2776684"/>
            <a:ext cx="3114412" cy="536339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D73472-431B-089E-FD9B-6742F6F460C8}"/>
              </a:ext>
            </a:extLst>
          </p:cNvPr>
          <p:cNvSpPr txBox="1"/>
          <p:nvPr/>
        </p:nvSpPr>
        <p:spPr>
          <a:xfrm>
            <a:off x="8419295" y="2808678"/>
            <a:ext cx="30118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Personal information: </a:t>
            </a:r>
            <a:r>
              <a:rPr lang="zh-TW" altLang="en-US" sz="1200"/>
              <a:t>name, phone number, address...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2B0975F-9210-00DD-8096-28DE859D0C3C}"/>
              </a:ext>
            </a:extLst>
          </p:cNvPr>
          <p:cNvSpPr/>
          <p:nvPr/>
        </p:nvSpPr>
        <p:spPr>
          <a:xfrm>
            <a:off x="8422168" y="3461935"/>
            <a:ext cx="3119894" cy="563749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7F647E-AF8E-AAB4-17A7-E2EE3DBAEA89}"/>
              </a:ext>
            </a:extLst>
          </p:cNvPr>
          <p:cNvSpPr txBox="1"/>
          <p:nvPr/>
        </p:nvSpPr>
        <p:spPr>
          <a:xfrm>
            <a:off x="8424777" y="3477484"/>
            <a:ext cx="3110495" cy="478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Parts storage control: </a:t>
            </a:r>
            <a:r>
              <a:rPr lang="zh-TW" altLang="en-US" sz="1200"/>
              <a:t>each parts in each warehouses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89E2F77-E1F8-E483-D340-21AF77AC03AD}"/>
              </a:ext>
            </a:extLst>
          </p:cNvPr>
          <p:cNvSpPr/>
          <p:nvPr/>
        </p:nvSpPr>
        <p:spPr>
          <a:xfrm>
            <a:off x="8438614" y="4147188"/>
            <a:ext cx="3087002" cy="541821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2C5BF2-5AA7-FE6F-084A-018A85093191}"/>
              </a:ext>
            </a:extLst>
          </p:cNvPr>
          <p:cNvSpPr txBox="1"/>
          <p:nvPr/>
        </p:nvSpPr>
        <p:spPr>
          <a:xfrm>
            <a:off x="8441223" y="4157253"/>
            <a:ext cx="31214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Process stages: </a:t>
            </a:r>
            <a:r>
              <a:rPr lang="zh-TW" altLang="en-US" sz="1200"/>
              <a:t>repair, quality inspection, </a:t>
            </a:r>
            <a:r>
              <a:rPr lang="zh-TW" sz="1200">
                <a:ea typeface="+mn-lt"/>
                <a:cs typeface="+mn-lt"/>
              </a:rPr>
              <a:t>facility</a:t>
            </a:r>
            <a:r>
              <a:rPr lang="en-US" altLang="zh-TW" sz="1200">
                <a:ea typeface="+mn-lt"/>
                <a:cs typeface="+mn-lt"/>
              </a:rPr>
              <a:t>,</a:t>
            </a:r>
            <a:r>
              <a:rPr lang="zh-TW" altLang="en-US" sz="1200">
                <a:ea typeface="+mn-lt"/>
                <a:cs typeface="+mn-lt"/>
              </a:rPr>
              <a:t> </a:t>
            </a:r>
            <a:r>
              <a:rPr lang="en-US" altLang="zh-TW" sz="1200">
                <a:ea typeface="+mn-lt"/>
                <a:cs typeface="+mn-lt"/>
              </a:rPr>
              <a:t>customer service, etc.</a:t>
            </a:r>
            <a:endParaRPr lang="zh-TW" sz="1200">
              <a:ea typeface="+mn-lt"/>
              <a:cs typeface="+mn-lt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C04B15E-791E-B24E-556C-466795CF8B50}"/>
              </a:ext>
            </a:extLst>
          </p:cNvPr>
          <p:cNvSpPr/>
          <p:nvPr/>
        </p:nvSpPr>
        <p:spPr>
          <a:xfrm>
            <a:off x="8455060" y="4794065"/>
            <a:ext cx="3081520" cy="338987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A1E2CD6-59A3-8196-C469-2CF5C42450F2}"/>
              </a:ext>
            </a:extLst>
          </p:cNvPr>
          <p:cNvSpPr txBox="1"/>
          <p:nvPr/>
        </p:nvSpPr>
        <p:spPr>
          <a:xfrm>
            <a:off x="8457669" y="4804130"/>
            <a:ext cx="29953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Payment: </a:t>
            </a:r>
            <a:r>
              <a:rPr lang="zh-TW" altLang="en-US" sz="1200"/>
              <a:t>cash, credit card, paypal</a:t>
            </a:r>
            <a:endParaRPr lang="zh-TW" altLang="en-US" sz="1200">
              <a:ea typeface="+mn-lt"/>
              <a:cs typeface="+mn-lt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D117774-8F0A-DDA0-186D-7E2ABD151A69}"/>
              </a:ext>
            </a:extLst>
          </p:cNvPr>
          <p:cNvSpPr/>
          <p:nvPr/>
        </p:nvSpPr>
        <p:spPr>
          <a:xfrm>
            <a:off x="8460542" y="5249072"/>
            <a:ext cx="3081520" cy="338987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AACCB42-2D92-9B84-BC2F-655073FC8156}"/>
              </a:ext>
            </a:extLst>
          </p:cNvPr>
          <p:cNvSpPr txBox="1"/>
          <p:nvPr/>
        </p:nvSpPr>
        <p:spPr>
          <a:xfrm>
            <a:off x="8463151" y="5259137"/>
            <a:ext cx="29953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Survey</a:t>
            </a:r>
            <a:endParaRPr lang="zh-TW" altLang="en-US" sz="1200" b="1">
              <a:ea typeface="+mn-lt"/>
              <a:cs typeface="+mn-lt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ACB1B8A-5B1F-D7E2-CA07-7E9F35189C37}"/>
              </a:ext>
            </a:extLst>
          </p:cNvPr>
          <p:cNvSpPr/>
          <p:nvPr/>
        </p:nvSpPr>
        <p:spPr>
          <a:xfrm>
            <a:off x="8466024" y="5715043"/>
            <a:ext cx="3081520" cy="3389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85F8834-7AE3-0E55-5F12-A4E604E17ED4}"/>
              </a:ext>
            </a:extLst>
          </p:cNvPr>
          <p:cNvSpPr txBox="1"/>
          <p:nvPr/>
        </p:nvSpPr>
        <p:spPr>
          <a:xfrm>
            <a:off x="8468633" y="5741554"/>
            <a:ext cx="29953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/>
              <a:t>Functions</a:t>
            </a:r>
            <a:endParaRPr lang="zh-TW" altLang="en-US" sz="1200" b="1">
              <a:ea typeface="+mn-lt"/>
              <a:cs typeface="+mn-lt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BD419F5-B9A6-DABD-D26B-07008978A93F}"/>
              </a:ext>
            </a:extLst>
          </p:cNvPr>
          <p:cNvSpPr/>
          <p:nvPr/>
        </p:nvSpPr>
        <p:spPr>
          <a:xfrm>
            <a:off x="8471506" y="6131676"/>
            <a:ext cx="3081520" cy="3389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DEDD71-4BB9-21B9-111B-9D7C0446185F}"/>
              </a:ext>
            </a:extLst>
          </p:cNvPr>
          <p:cNvSpPr txBox="1"/>
          <p:nvPr/>
        </p:nvSpPr>
        <p:spPr>
          <a:xfrm>
            <a:off x="8474115" y="6158187"/>
            <a:ext cx="299537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b="1">
                <a:ea typeface="+mn-lt"/>
                <a:cs typeface="+mn-lt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990602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3CF4-948B-369A-0530-82B2F6785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1722-CE64-EEFB-8FF8-A69BD5B1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 sz="2000" b="1"/>
              <a:t>Warehouse Parts</a:t>
            </a:r>
            <a:r>
              <a:rPr lang="en-US" b="1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C30AE-DC39-4875-6056-180D6E9B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D000A1FA-4170-02A2-1C74-FCD893CF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5F6D-7AED-D49F-D0C4-835E2127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F93441F-BC27-7842-F9CA-0B37D25AC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470" y="2850506"/>
            <a:ext cx="3609162" cy="2546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lphaLcPeriod"/>
            </a:pPr>
            <a:r>
              <a:rPr lang="en-US">
                <a:ea typeface="+mn-lt"/>
                <a:cs typeface="+mn-lt"/>
              </a:rPr>
              <a:t>Parts Warehouse Parts Quantity (Min Qty &lt; 15)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CAEA8-4120-E12F-6CB5-9040E393A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39" y="993155"/>
            <a:ext cx="7507322" cy="487169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8ED00-F9FB-43F2-C9BC-2FCB545A8B1C}"/>
              </a:ext>
            </a:extLst>
          </p:cNvPr>
          <p:cNvSpPr txBox="1"/>
          <p:nvPr/>
        </p:nvSpPr>
        <p:spPr>
          <a:xfrm>
            <a:off x="4513966" y="941508"/>
            <a:ext cx="108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4364AA-9D99-35F2-FA87-7BDA60EF4BE6}"/>
              </a:ext>
            </a:extLst>
          </p:cNvPr>
          <p:cNvSpPr txBox="1"/>
          <p:nvPr/>
        </p:nvSpPr>
        <p:spPr>
          <a:xfrm>
            <a:off x="7818505" y="501650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Quantity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B3EA9-9F49-811C-A633-1AD2D36F4816}"/>
              </a:ext>
            </a:extLst>
          </p:cNvPr>
          <p:cNvSpPr txBox="1"/>
          <p:nvPr/>
        </p:nvSpPr>
        <p:spPr>
          <a:xfrm>
            <a:off x="9111840" y="501650"/>
            <a:ext cx="126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Unit 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72E76-87CA-5C58-FFF7-393F11EBE761}"/>
              </a:ext>
            </a:extLst>
          </p:cNvPr>
          <p:cNvSpPr txBox="1"/>
          <p:nvPr/>
        </p:nvSpPr>
        <p:spPr>
          <a:xfrm>
            <a:off x="10500073" y="409317"/>
            <a:ext cx="14069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Total Value</a:t>
            </a:r>
          </a:p>
          <a:p>
            <a:r>
              <a:rPr lang="en-US" sz="1200" b="1"/>
              <a:t>Qty x Price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9C8EF-6742-5A23-A480-302AD24AE289}"/>
              </a:ext>
            </a:extLst>
          </p:cNvPr>
          <p:cNvCxnSpPr>
            <a:stCxn id="7" idx="2"/>
          </p:cNvCxnSpPr>
          <p:nvPr/>
        </p:nvCxnSpPr>
        <p:spPr>
          <a:xfrm>
            <a:off x="8401838" y="870982"/>
            <a:ext cx="452230" cy="439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C64A84-8EEB-6FE8-C7CB-F40F4FB7EC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568504" y="870982"/>
            <a:ext cx="174118" cy="439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C68853-D38D-747F-CAAA-842FF92D22C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500073" y="963315"/>
            <a:ext cx="703494" cy="3773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6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F0C9-DCFE-5181-53A0-8471AF8D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1933956"/>
            <a:ext cx="10177272" cy="2990088"/>
          </a:xfrm>
        </p:spPr>
        <p:txBody>
          <a:bodyPr/>
          <a:lstStyle/>
          <a:p>
            <a:r>
              <a:rPr lang="en-US" sz="3600">
                <a:solidFill>
                  <a:srgbClr val="1D1C1D"/>
                </a:solidFill>
                <a:ea typeface="+mj-lt"/>
                <a:cs typeface="+mj-lt"/>
              </a:rPr>
              <a:t>Potential implications for the industry/field</a:t>
            </a:r>
            <a:endParaRPr lang="en-US" sz="3600"/>
          </a:p>
          <a:p>
            <a:endParaRPr lang="en-US" sz="1100">
              <a:solidFill>
                <a:srgbClr val="1D1C1D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8851A-F181-EAB6-E44D-EDB2E0A7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4541-30DB-4C94-99C2-5372DC4F29E4}" type="datetime1">
              <a:rPr lang="en-US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6858-90CE-03ED-91B2-36064B99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024CF-D040-B53B-E40F-5FF3C29D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41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0B5A31-CC66-3773-AADA-9F5CC261CCDB}"/>
              </a:ext>
            </a:extLst>
          </p:cNvPr>
          <p:cNvSpPr/>
          <p:nvPr/>
        </p:nvSpPr>
        <p:spPr>
          <a:xfrm>
            <a:off x="1012371" y="489857"/>
            <a:ext cx="10363200" cy="608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254E9-5039-91BD-CFB8-2EF59BE13243}"/>
              </a:ext>
            </a:extLst>
          </p:cNvPr>
          <p:cNvSpPr txBox="1"/>
          <p:nvPr/>
        </p:nvSpPr>
        <p:spPr>
          <a:xfrm>
            <a:off x="366886" y="278058"/>
            <a:ext cx="9661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Factory Database - Potential Implications for the industry/field</a:t>
            </a:r>
            <a:r>
              <a:rPr lang="en-US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326DD-6B20-3EB2-30E4-0448B1420598}"/>
              </a:ext>
            </a:extLst>
          </p:cNvPr>
          <p:cNvSpPr txBox="1"/>
          <p:nvPr/>
        </p:nvSpPr>
        <p:spPr>
          <a:xfrm>
            <a:off x="281083" y="1008646"/>
            <a:ext cx="7255041" cy="504753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1. Increased Operational Efficiency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Streamlined workflows for managing suppliers, inventory, shipping, and employees reduce redundancies and improve process efficiency.</a:t>
            </a:r>
          </a:p>
          <a:p>
            <a:pPr marL="285750" indent="-285750">
              <a:buFont typeface="Arial"/>
              <a:buChar char="•"/>
            </a:pPr>
            <a:endParaRPr lang="en-US" sz="1400"/>
          </a:p>
          <a:p>
            <a:r>
              <a:rPr lang="en-US" sz="1400" b="1"/>
              <a:t>2. Better Decision-Making Through Data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Real-time metrics enable faster, more accurate, and data-driven decision-making.</a:t>
            </a:r>
          </a:p>
          <a:p>
            <a:endParaRPr lang="en-US" sz="1400">
              <a:ea typeface="+mn-lt"/>
              <a:cs typeface="+mn-lt"/>
            </a:endParaRPr>
          </a:p>
          <a:p>
            <a:r>
              <a:rPr lang="en-US" sz="1400" b="1"/>
              <a:t>3. Scalability and Adaptability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Enables expansion into new services or additional factories by leveraging the database's flexibility and extensibility.</a:t>
            </a:r>
          </a:p>
          <a:p>
            <a:endParaRPr lang="en-US" sz="1400"/>
          </a:p>
          <a:p>
            <a:r>
              <a:rPr lang="en-US" sz="1400" b="1"/>
              <a:t>4. Enhanced Customer Satisfaction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Accurate, real-time order tracking fosters better communication with customers and strengthens trust.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Optimized shipping operations ensure on-time deliveries, reducing delays and improving the overall customer experience.</a:t>
            </a:r>
            <a:endParaRPr lang="en-US" sz="1400"/>
          </a:p>
          <a:p>
            <a:endParaRPr lang="en-US" sz="1400" b="1"/>
          </a:p>
          <a:p>
            <a:pPr>
              <a:buFont typeface="Arial"/>
            </a:pPr>
            <a:r>
              <a:rPr lang="en-US" sz="1400" b="1"/>
              <a:t>5. Cost Reduction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Efficient resource management minimizes operational costs, such as overstocking or delayed shipments.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Proactive tracking of late shipments mitigates penalties and prevents reputational damage.</a:t>
            </a:r>
          </a:p>
          <a:p>
            <a:endParaRPr lang="en-US" sz="1400" b="1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20BF7C-A51B-B9B3-6314-7DA48A05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14" y="1503080"/>
            <a:ext cx="4338821" cy="365993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372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base Images – Browse 1,185,408 Stock Photos, Vectors, and Video | Adobe  Stock">
            <a:extLst>
              <a:ext uri="{FF2B5EF4-FFF2-40B4-BE49-F238E27FC236}">
                <a16:creationId xmlns:a16="http://schemas.microsoft.com/office/drawing/2014/main" id="{419E5680-182D-4C1B-DE8B-BF680ADF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139" y="22613"/>
            <a:ext cx="2097248" cy="139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E2F0C9-DCFE-5181-53A0-8471AF8D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427" y="-500479"/>
            <a:ext cx="2641238" cy="2990088"/>
          </a:xfrm>
        </p:spPr>
        <p:txBody>
          <a:bodyPr/>
          <a:lstStyle/>
          <a:p>
            <a:r>
              <a:rPr lang="en-US" sz="3200" b="1">
                <a:solidFill>
                  <a:srgbClr val="1D1C1D"/>
                </a:solidFill>
                <a:ea typeface="+mj-lt"/>
                <a:cs typeface="+mj-lt"/>
              </a:rPr>
              <a:t>Conclusion</a:t>
            </a:r>
            <a:endParaRPr lang="en-US" sz="3200" b="1"/>
          </a:p>
          <a:p>
            <a:endParaRPr lang="en-US" sz="1100">
              <a:solidFill>
                <a:srgbClr val="1D1C1D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8851A-F181-EAB6-E44D-EDB2E0A7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4541-30DB-4C94-99C2-5372DC4F29E4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56858-90CE-03ED-91B2-36064B99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024CF-D040-B53B-E40F-5FF3C29D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33</a:t>
            </a:fld>
            <a:endParaRPr lang="en-US"/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87E9792-08BA-239E-7E47-ABEABD5EC345}"/>
              </a:ext>
            </a:extLst>
          </p:cNvPr>
          <p:cNvCxnSpPr>
            <a:cxnSpLocks/>
          </p:cNvCxnSpPr>
          <p:nvPr/>
        </p:nvCxnSpPr>
        <p:spPr>
          <a:xfrm>
            <a:off x="9043582" y="2293003"/>
            <a:ext cx="0" cy="84341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F38328C-80F9-DD28-194F-9370062B83D5}"/>
              </a:ext>
            </a:extLst>
          </p:cNvPr>
          <p:cNvCxnSpPr>
            <a:cxnSpLocks/>
          </p:cNvCxnSpPr>
          <p:nvPr/>
        </p:nvCxnSpPr>
        <p:spPr>
          <a:xfrm>
            <a:off x="9234611" y="2283390"/>
            <a:ext cx="0" cy="64517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C2A6662-F369-5BD0-E30E-FC6FD2F60D14}"/>
              </a:ext>
            </a:extLst>
          </p:cNvPr>
          <p:cNvCxnSpPr/>
          <p:nvPr/>
        </p:nvCxnSpPr>
        <p:spPr>
          <a:xfrm>
            <a:off x="9436453" y="2279186"/>
            <a:ext cx="0" cy="57669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ABF096B-D320-2DA3-EA48-EB02CC59E1CD}"/>
              </a:ext>
            </a:extLst>
          </p:cNvPr>
          <p:cNvCxnSpPr>
            <a:cxnSpLocks/>
          </p:cNvCxnSpPr>
          <p:nvPr/>
        </p:nvCxnSpPr>
        <p:spPr>
          <a:xfrm>
            <a:off x="9627482" y="2277983"/>
            <a:ext cx="0" cy="73167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B36C9F4A-ACFE-CA59-E6D6-688866862CAF}"/>
              </a:ext>
            </a:extLst>
          </p:cNvPr>
          <p:cNvCxnSpPr>
            <a:cxnSpLocks/>
          </p:cNvCxnSpPr>
          <p:nvPr/>
        </p:nvCxnSpPr>
        <p:spPr>
          <a:xfrm>
            <a:off x="9818512" y="2286395"/>
            <a:ext cx="0" cy="84341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86188F7A-1377-7211-C7A7-0955E1E84615}"/>
              </a:ext>
            </a:extLst>
          </p:cNvPr>
          <p:cNvCxnSpPr>
            <a:cxnSpLocks/>
          </p:cNvCxnSpPr>
          <p:nvPr/>
        </p:nvCxnSpPr>
        <p:spPr>
          <a:xfrm>
            <a:off x="10009541" y="2276782"/>
            <a:ext cx="0" cy="64517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368B816B-35A6-AFBD-AA25-644B2F35AA59}"/>
              </a:ext>
            </a:extLst>
          </p:cNvPr>
          <p:cNvCxnSpPr/>
          <p:nvPr/>
        </p:nvCxnSpPr>
        <p:spPr>
          <a:xfrm>
            <a:off x="10211383" y="2272578"/>
            <a:ext cx="0" cy="57669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3F15696-5125-9EAC-F7B8-5AFE78DCDFAE}"/>
              </a:ext>
            </a:extLst>
          </p:cNvPr>
          <p:cNvCxnSpPr>
            <a:cxnSpLocks/>
          </p:cNvCxnSpPr>
          <p:nvPr/>
        </p:nvCxnSpPr>
        <p:spPr>
          <a:xfrm>
            <a:off x="10402412" y="2271374"/>
            <a:ext cx="0" cy="73167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9BEB821-D0DD-C873-67D6-385F337A01A0}"/>
              </a:ext>
            </a:extLst>
          </p:cNvPr>
          <p:cNvCxnSpPr>
            <a:cxnSpLocks/>
          </p:cNvCxnSpPr>
          <p:nvPr/>
        </p:nvCxnSpPr>
        <p:spPr>
          <a:xfrm>
            <a:off x="10593441" y="2279786"/>
            <a:ext cx="0" cy="84341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7BEC8B3-C2B0-4D75-0D24-413A2DF99F00}"/>
              </a:ext>
            </a:extLst>
          </p:cNvPr>
          <p:cNvCxnSpPr>
            <a:cxnSpLocks/>
          </p:cNvCxnSpPr>
          <p:nvPr/>
        </p:nvCxnSpPr>
        <p:spPr>
          <a:xfrm>
            <a:off x="10784471" y="2270173"/>
            <a:ext cx="0" cy="645174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rapezoid 182">
            <a:extLst>
              <a:ext uri="{FF2B5EF4-FFF2-40B4-BE49-F238E27FC236}">
                <a16:creationId xmlns:a16="http://schemas.microsoft.com/office/drawing/2014/main" id="{38C47AB6-5730-026E-1A4B-CB078DD42C34}"/>
              </a:ext>
            </a:extLst>
          </p:cNvPr>
          <p:cNvSpPr/>
          <p:nvPr/>
        </p:nvSpPr>
        <p:spPr>
          <a:xfrm>
            <a:off x="8610600" y="5451820"/>
            <a:ext cx="2033670" cy="685776"/>
          </a:xfrm>
          <a:prstGeom prst="trapezoid">
            <a:avLst/>
          </a:prstGeom>
          <a:solidFill>
            <a:schemeClr val="accent1">
              <a:lumMod val="50000"/>
            </a:schemeClr>
          </a:solidFill>
          <a:ln w="92075" cap="rnd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Freeform: Shape 315">
            <a:extLst>
              <a:ext uri="{FF2B5EF4-FFF2-40B4-BE49-F238E27FC236}">
                <a16:creationId xmlns:a16="http://schemas.microsoft.com/office/drawing/2014/main" id="{3D4DCAA6-8263-7004-B185-5083C3232FA8}"/>
              </a:ext>
            </a:extLst>
          </p:cNvPr>
          <p:cNvSpPr/>
          <p:nvPr/>
        </p:nvSpPr>
        <p:spPr>
          <a:xfrm>
            <a:off x="8746812" y="4314788"/>
            <a:ext cx="1761339" cy="1274543"/>
          </a:xfrm>
          <a:custGeom>
            <a:avLst/>
            <a:gdLst>
              <a:gd name="connsiteX0" fmla="*/ 212428 w 1761339"/>
              <a:gd name="connsiteY0" fmla="*/ 0 h 1274543"/>
              <a:gd name="connsiteX1" fmla="*/ 997660 w 1761339"/>
              <a:gd name="connsiteY1" fmla="*/ 0 h 1274543"/>
              <a:gd name="connsiteX2" fmla="*/ 997660 w 1761339"/>
              <a:gd name="connsiteY2" fmla="*/ 292632 h 1274543"/>
              <a:gd name="connsiteX3" fmla="*/ 1761339 w 1761339"/>
              <a:gd name="connsiteY3" fmla="*/ 292632 h 1274543"/>
              <a:gd name="connsiteX4" fmla="*/ 1761339 w 1761339"/>
              <a:gd name="connsiteY4" fmla="*/ 1062115 h 1274543"/>
              <a:gd name="connsiteX5" fmla="*/ 1548911 w 1761339"/>
              <a:gd name="connsiteY5" fmla="*/ 1274543 h 1274543"/>
              <a:gd name="connsiteX6" fmla="*/ 212428 w 1761339"/>
              <a:gd name="connsiteY6" fmla="*/ 1274543 h 1274543"/>
              <a:gd name="connsiteX7" fmla="*/ 0 w 1761339"/>
              <a:gd name="connsiteY7" fmla="*/ 1062115 h 1274543"/>
              <a:gd name="connsiteX8" fmla="*/ 0 w 1761339"/>
              <a:gd name="connsiteY8" fmla="*/ 212428 h 1274543"/>
              <a:gd name="connsiteX9" fmla="*/ 212428 w 1761339"/>
              <a:gd name="connsiteY9" fmla="*/ 0 h 1274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61339" h="1274543">
                <a:moveTo>
                  <a:pt x="212428" y="0"/>
                </a:moveTo>
                <a:lnTo>
                  <a:pt x="997660" y="0"/>
                </a:lnTo>
                <a:lnTo>
                  <a:pt x="997660" y="292632"/>
                </a:lnTo>
                <a:lnTo>
                  <a:pt x="1761339" y="292632"/>
                </a:lnTo>
                <a:lnTo>
                  <a:pt x="1761339" y="1062115"/>
                </a:lnTo>
                <a:cubicBezTo>
                  <a:pt x="1761339" y="1179436"/>
                  <a:pt x="1666232" y="1274543"/>
                  <a:pt x="1548911" y="1274543"/>
                </a:cubicBezTo>
                <a:lnTo>
                  <a:pt x="212428" y="1274543"/>
                </a:lnTo>
                <a:cubicBezTo>
                  <a:pt x="95107" y="1274543"/>
                  <a:pt x="0" y="1179436"/>
                  <a:pt x="0" y="1062115"/>
                </a:cubicBezTo>
                <a:lnTo>
                  <a:pt x="0" y="212428"/>
                </a:lnTo>
                <a:cubicBezTo>
                  <a:pt x="0" y="95107"/>
                  <a:pt x="95107" y="0"/>
                  <a:pt x="21242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Rectangle: Rounded Corners 28">
            <a:extLst>
              <a:ext uri="{FF2B5EF4-FFF2-40B4-BE49-F238E27FC236}">
                <a16:creationId xmlns:a16="http://schemas.microsoft.com/office/drawing/2014/main" id="{E220D1A7-0182-7880-41D6-07F34407C976}"/>
              </a:ext>
            </a:extLst>
          </p:cNvPr>
          <p:cNvSpPr/>
          <p:nvPr/>
        </p:nvSpPr>
        <p:spPr>
          <a:xfrm>
            <a:off x="8935809" y="4601934"/>
            <a:ext cx="1383344" cy="8506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7199F3F-B367-4603-5E2C-2E037F177552}"/>
              </a:ext>
            </a:extLst>
          </p:cNvPr>
          <p:cNvSpPr/>
          <p:nvPr/>
        </p:nvSpPr>
        <p:spPr>
          <a:xfrm>
            <a:off x="9236953" y="5801144"/>
            <a:ext cx="781058" cy="11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052552B-B569-6995-2931-F0E2850ED946}"/>
              </a:ext>
            </a:extLst>
          </p:cNvPr>
          <p:cNvSpPr/>
          <p:nvPr/>
        </p:nvSpPr>
        <p:spPr>
          <a:xfrm>
            <a:off x="9358884" y="5966202"/>
            <a:ext cx="537196" cy="11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5795F40-95DA-ED27-A9BB-2C8B99553EA2}"/>
              </a:ext>
            </a:extLst>
          </p:cNvPr>
          <p:cNvGrpSpPr/>
          <p:nvPr/>
        </p:nvGrpSpPr>
        <p:grpSpPr>
          <a:xfrm>
            <a:off x="10176761" y="1505489"/>
            <a:ext cx="284783" cy="287080"/>
            <a:chOff x="8413312" y="2746110"/>
            <a:chExt cx="284783" cy="287080"/>
          </a:xfrm>
          <a:solidFill>
            <a:schemeClr val="accent2">
              <a:lumMod val="75000"/>
            </a:schemeClr>
          </a:solidFill>
        </p:grpSpPr>
        <p:sp>
          <p:nvSpPr>
            <p:cNvPr id="197" name="Freeform: Shape 50">
              <a:extLst>
                <a:ext uri="{FF2B5EF4-FFF2-40B4-BE49-F238E27FC236}">
                  <a16:creationId xmlns:a16="http://schemas.microsoft.com/office/drawing/2014/main" id="{52F98ED8-1BA1-C6F3-EBD7-40B70409789B}"/>
                </a:ext>
              </a:extLst>
            </p:cNvPr>
            <p:cNvSpPr/>
            <p:nvPr/>
          </p:nvSpPr>
          <p:spPr>
            <a:xfrm>
              <a:off x="8462690" y="2777975"/>
              <a:ext cx="232534" cy="2871"/>
            </a:xfrm>
            <a:custGeom>
              <a:avLst/>
              <a:gdLst>
                <a:gd name="connsiteX0" fmla="*/ 2785 w 232534"/>
                <a:gd name="connsiteY0" fmla="*/ 3360 h 2870"/>
                <a:gd name="connsiteX1" fmla="*/ 231817 w 232534"/>
                <a:gd name="connsiteY1" fmla="*/ 3360 h 2870"/>
                <a:gd name="connsiteX2" fmla="*/ 233023 w 232534"/>
                <a:gd name="connsiteY2" fmla="*/ 2757 h 2870"/>
                <a:gd name="connsiteX3" fmla="*/ 231817 w 232534"/>
                <a:gd name="connsiteY3" fmla="*/ 2154 h 2870"/>
                <a:gd name="connsiteX4" fmla="*/ 2785 w 232534"/>
                <a:gd name="connsiteY4" fmla="*/ 2154 h 2870"/>
                <a:gd name="connsiteX5" fmla="*/ 2153 w 232534"/>
                <a:gd name="connsiteY5" fmla="*/ 2728 h 2870"/>
                <a:gd name="connsiteX6" fmla="*/ 2153 w 232534"/>
                <a:gd name="connsiteY6" fmla="*/ 2757 h 2870"/>
                <a:gd name="connsiteX7" fmla="*/ 2785 w 232534"/>
                <a:gd name="connsiteY7" fmla="*/ 3360 h 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534" h="2870">
                  <a:moveTo>
                    <a:pt x="2785" y="3360"/>
                  </a:moveTo>
                  <a:lnTo>
                    <a:pt x="231817" y="3360"/>
                  </a:lnTo>
                  <a:cubicBezTo>
                    <a:pt x="232420" y="3360"/>
                    <a:pt x="233023" y="3360"/>
                    <a:pt x="233023" y="2757"/>
                  </a:cubicBezTo>
                  <a:cubicBezTo>
                    <a:pt x="232698" y="2430"/>
                    <a:pt x="232273" y="2217"/>
                    <a:pt x="231817" y="2154"/>
                  </a:cubicBezTo>
                  <a:lnTo>
                    <a:pt x="2785" y="2154"/>
                  </a:lnTo>
                  <a:cubicBezTo>
                    <a:pt x="2452" y="2137"/>
                    <a:pt x="2170" y="2395"/>
                    <a:pt x="2153" y="2728"/>
                  </a:cubicBezTo>
                  <a:cubicBezTo>
                    <a:pt x="2153" y="2737"/>
                    <a:pt x="2153" y="2748"/>
                    <a:pt x="2153" y="2757"/>
                  </a:cubicBezTo>
                  <a:cubicBezTo>
                    <a:pt x="2153" y="3360"/>
                    <a:pt x="2153" y="3360"/>
                    <a:pt x="2785" y="3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51">
              <a:extLst>
                <a:ext uri="{FF2B5EF4-FFF2-40B4-BE49-F238E27FC236}">
                  <a16:creationId xmlns:a16="http://schemas.microsoft.com/office/drawing/2014/main" id="{24559414-C129-0441-3694-B8477C7D36CD}"/>
                </a:ext>
              </a:extLst>
            </p:cNvPr>
            <p:cNvSpPr/>
            <p:nvPr/>
          </p:nvSpPr>
          <p:spPr>
            <a:xfrm>
              <a:off x="8462690" y="2784636"/>
              <a:ext cx="235405" cy="123444"/>
            </a:xfrm>
            <a:custGeom>
              <a:avLst/>
              <a:gdLst>
                <a:gd name="connsiteX0" fmla="*/ 2785 w 235405"/>
                <a:gd name="connsiteY0" fmla="*/ 62268 h 123444"/>
                <a:gd name="connsiteX1" fmla="*/ 42976 w 235405"/>
                <a:gd name="connsiteY1" fmla="*/ 62268 h 123444"/>
                <a:gd name="connsiteX2" fmla="*/ 57330 w 235405"/>
                <a:gd name="connsiteY2" fmla="*/ 85234 h 123444"/>
                <a:gd name="connsiteX3" fmla="*/ 56761 w 235405"/>
                <a:gd name="connsiteY3" fmla="*/ 115923 h 123444"/>
                <a:gd name="connsiteX4" fmla="*/ 71684 w 235405"/>
                <a:gd name="connsiteY4" fmla="*/ 122554 h 123444"/>
                <a:gd name="connsiteX5" fmla="*/ 92124 w 235405"/>
                <a:gd name="connsiteY5" fmla="*/ 100908 h 123444"/>
                <a:gd name="connsiteX6" fmla="*/ 90315 w 235405"/>
                <a:gd name="connsiteY6" fmla="*/ 91865 h 123444"/>
                <a:gd name="connsiteX7" fmla="*/ 128181 w 235405"/>
                <a:gd name="connsiteY7" fmla="*/ 63014 h 123444"/>
                <a:gd name="connsiteX8" fmla="*/ 139004 w 235405"/>
                <a:gd name="connsiteY8" fmla="*/ 67234 h 123444"/>
                <a:gd name="connsiteX9" fmla="*/ 151033 w 235405"/>
                <a:gd name="connsiteY9" fmla="*/ 62411 h 123444"/>
                <a:gd name="connsiteX10" fmla="*/ 189501 w 235405"/>
                <a:gd name="connsiteY10" fmla="*/ 87071 h 123444"/>
                <a:gd name="connsiteX11" fmla="*/ 186630 w 235405"/>
                <a:gd name="connsiteY11" fmla="*/ 99703 h 123444"/>
                <a:gd name="connsiteX12" fmla="*/ 210659 w 235405"/>
                <a:gd name="connsiteY12" fmla="*/ 123731 h 123444"/>
                <a:gd name="connsiteX13" fmla="*/ 235061 w 235405"/>
                <a:gd name="connsiteY13" fmla="*/ 99330 h 123444"/>
                <a:gd name="connsiteX14" fmla="*/ 210659 w 235405"/>
                <a:gd name="connsiteY14" fmla="*/ 74928 h 123444"/>
                <a:gd name="connsiteX15" fmla="*/ 195042 w 235405"/>
                <a:gd name="connsiteY15" fmla="*/ 80956 h 123444"/>
                <a:gd name="connsiteX16" fmla="*/ 165616 w 235405"/>
                <a:gd name="connsiteY16" fmla="*/ 62268 h 123444"/>
                <a:gd name="connsiteX17" fmla="*/ 231644 w 235405"/>
                <a:gd name="connsiteY17" fmla="*/ 62268 h 123444"/>
                <a:gd name="connsiteX18" fmla="*/ 232850 w 235405"/>
                <a:gd name="connsiteY18" fmla="*/ 61062 h 123444"/>
                <a:gd name="connsiteX19" fmla="*/ 231644 w 235405"/>
                <a:gd name="connsiteY19" fmla="*/ 60488 h 123444"/>
                <a:gd name="connsiteX20" fmla="*/ 163779 w 235405"/>
                <a:gd name="connsiteY20" fmla="*/ 60488 h 123444"/>
                <a:gd name="connsiteX21" fmla="*/ 155368 w 235405"/>
                <a:gd name="connsiteY21" fmla="*/ 55665 h 123444"/>
                <a:gd name="connsiteX22" fmla="*/ 155970 w 235405"/>
                <a:gd name="connsiteY22" fmla="*/ 49636 h 123444"/>
                <a:gd name="connsiteX23" fmla="*/ 139558 w 235405"/>
                <a:gd name="connsiteY23" fmla="*/ 32245 h 123444"/>
                <a:gd name="connsiteX24" fmla="*/ 139147 w 235405"/>
                <a:gd name="connsiteY24" fmla="*/ 32239 h 123444"/>
                <a:gd name="connsiteX25" fmla="*/ 122325 w 235405"/>
                <a:gd name="connsiteY25" fmla="*/ 49636 h 123444"/>
                <a:gd name="connsiteX26" fmla="*/ 123530 w 235405"/>
                <a:gd name="connsiteY26" fmla="*/ 56268 h 123444"/>
                <a:gd name="connsiteX27" fmla="*/ 118104 w 235405"/>
                <a:gd name="connsiteY27" fmla="*/ 60488 h 123444"/>
                <a:gd name="connsiteX28" fmla="*/ 85665 w 235405"/>
                <a:gd name="connsiteY28" fmla="*/ 85119 h 123444"/>
                <a:gd name="connsiteX29" fmla="*/ 63990 w 235405"/>
                <a:gd name="connsiteY29" fmla="*/ 80928 h 123444"/>
                <a:gd name="connsiteX30" fmla="*/ 51359 w 235405"/>
                <a:gd name="connsiteY30" fmla="*/ 60488 h 123444"/>
                <a:gd name="connsiteX31" fmla="*/ 35139 w 235405"/>
                <a:gd name="connsiteY31" fmla="*/ 34019 h 123444"/>
                <a:gd name="connsiteX32" fmla="*/ 40564 w 235405"/>
                <a:gd name="connsiteY32" fmla="*/ 20785 h 123444"/>
                <a:gd name="connsiteX33" fmla="*/ 21933 w 235405"/>
                <a:gd name="connsiteY33" fmla="*/ 2153 h 123444"/>
                <a:gd name="connsiteX34" fmla="*/ 3899 w 235405"/>
                <a:gd name="connsiteY34" fmla="*/ 20520 h 123444"/>
                <a:gd name="connsiteX35" fmla="*/ 3904 w 235405"/>
                <a:gd name="connsiteY35" fmla="*/ 20785 h 123444"/>
                <a:gd name="connsiteX36" fmla="*/ 21933 w 235405"/>
                <a:gd name="connsiteY36" fmla="*/ 40048 h 123444"/>
                <a:gd name="connsiteX37" fmla="*/ 28536 w 235405"/>
                <a:gd name="connsiteY37" fmla="*/ 38842 h 123444"/>
                <a:gd name="connsiteX38" fmla="*/ 42373 w 235405"/>
                <a:gd name="connsiteY38" fmla="*/ 60488 h 123444"/>
                <a:gd name="connsiteX39" fmla="*/ 2785 w 235405"/>
                <a:gd name="connsiteY39" fmla="*/ 60488 h 123444"/>
                <a:gd name="connsiteX40" fmla="*/ 2156 w 235405"/>
                <a:gd name="connsiteY40" fmla="*/ 61002 h 123444"/>
                <a:gd name="connsiteX41" fmla="*/ 2153 w 235405"/>
                <a:gd name="connsiteY41" fmla="*/ 61062 h 123444"/>
                <a:gd name="connsiteX42" fmla="*/ 2785 w 235405"/>
                <a:gd name="connsiteY42" fmla="*/ 62268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5405" h="123444">
                  <a:moveTo>
                    <a:pt x="2785" y="62268"/>
                  </a:moveTo>
                  <a:lnTo>
                    <a:pt x="42976" y="62268"/>
                  </a:lnTo>
                  <a:lnTo>
                    <a:pt x="57330" y="85234"/>
                  </a:lnTo>
                  <a:cubicBezTo>
                    <a:pt x="48697" y="93551"/>
                    <a:pt x="48445" y="107290"/>
                    <a:pt x="56761" y="115923"/>
                  </a:cubicBezTo>
                  <a:cubicBezTo>
                    <a:pt x="60683" y="119991"/>
                    <a:pt x="66037" y="122371"/>
                    <a:pt x="71684" y="122554"/>
                  </a:cubicBezTo>
                  <a:cubicBezTo>
                    <a:pt x="83233" y="122058"/>
                    <a:pt x="92290" y="112466"/>
                    <a:pt x="92124" y="100908"/>
                  </a:cubicBezTo>
                  <a:cubicBezTo>
                    <a:pt x="92170" y="97799"/>
                    <a:pt x="91553" y="94716"/>
                    <a:pt x="90315" y="91865"/>
                  </a:cubicBezTo>
                  <a:lnTo>
                    <a:pt x="128181" y="63014"/>
                  </a:lnTo>
                  <a:cubicBezTo>
                    <a:pt x="131032" y="65882"/>
                    <a:pt x="134962" y="67415"/>
                    <a:pt x="139004" y="67234"/>
                  </a:cubicBezTo>
                  <a:cubicBezTo>
                    <a:pt x="143497" y="67297"/>
                    <a:pt x="147829" y="65560"/>
                    <a:pt x="151033" y="62411"/>
                  </a:cubicBezTo>
                  <a:lnTo>
                    <a:pt x="189501" y="87071"/>
                  </a:lnTo>
                  <a:cubicBezTo>
                    <a:pt x="187575" y="91001"/>
                    <a:pt x="186593" y="95328"/>
                    <a:pt x="186630" y="99703"/>
                  </a:cubicBezTo>
                  <a:cubicBezTo>
                    <a:pt x="186662" y="112960"/>
                    <a:pt x="197402" y="123700"/>
                    <a:pt x="210659" y="123731"/>
                  </a:cubicBezTo>
                  <a:cubicBezTo>
                    <a:pt x="224135" y="123731"/>
                    <a:pt x="235061" y="112805"/>
                    <a:pt x="235061" y="99330"/>
                  </a:cubicBezTo>
                  <a:cubicBezTo>
                    <a:pt x="235061" y="85854"/>
                    <a:pt x="224135" y="74928"/>
                    <a:pt x="210659" y="74928"/>
                  </a:cubicBezTo>
                  <a:cubicBezTo>
                    <a:pt x="204897" y="74988"/>
                    <a:pt x="199351" y="77130"/>
                    <a:pt x="195042" y="80956"/>
                  </a:cubicBezTo>
                  <a:lnTo>
                    <a:pt x="165616" y="62268"/>
                  </a:lnTo>
                  <a:lnTo>
                    <a:pt x="231644" y="62268"/>
                  </a:lnTo>
                  <a:cubicBezTo>
                    <a:pt x="232299" y="62239"/>
                    <a:pt x="232822" y="61716"/>
                    <a:pt x="232850" y="61062"/>
                  </a:cubicBezTo>
                  <a:cubicBezTo>
                    <a:pt x="232520" y="60746"/>
                    <a:pt x="232098" y="60545"/>
                    <a:pt x="231644" y="60488"/>
                  </a:cubicBezTo>
                  <a:lnTo>
                    <a:pt x="163779" y="60488"/>
                  </a:lnTo>
                  <a:lnTo>
                    <a:pt x="155368" y="55665"/>
                  </a:lnTo>
                  <a:cubicBezTo>
                    <a:pt x="155867" y="53695"/>
                    <a:pt x="156068" y="51666"/>
                    <a:pt x="155970" y="49636"/>
                  </a:cubicBezTo>
                  <a:cubicBezTo>
                    <a:pt x="156240" y="40300"/>
                    <a:pt x="148891" y="32515"/>
                    <a:pt x="139558" y="32245"/>
                  </a:cubicBezTo>
                  <a:cubicBezTo>
                    <a:pt x="139420" y="32242"/>
                    <a:pt x="139285" y="32239"/>
                    <a:pt x="139147" y="32239"/>
                  </a:cubicBezTo>
                  <a:cubicBezTo>
                    <a:pt x="129726" y="32457"/>
                    <a:pt x="122227" y="40211"/>
                    <a:pt x="122325" y="49636"/>
                  </a:cubicBezTo>
                  <a:cubicBezTo>
                    <a:pt x="122365" y="51898"/>
                    <a:pt x="122773" y="54137"/>
                    <a:pt x="123530" y="56268"/>
                  </a:cubicBezTo>
                  <a:lnTo>
                    <a:pt x="118104" y="60488"/>
                  </a:lnTo>
                  <a:cubicBezTo>
                    <a:pt x="107282" y="68870"/>
                    <a:pt x="96487" y="76708"/>
                    <a:pt x="85665" y="85119"/>
                  </a:cubicBezTo>
                  <a:cubicBezTo>
                    <a:pt x="79897" y="79573"/>
                    <a:pt x="71408" y="77931"/>
                    <a:pt x="63990" y="80928"/>
                  </a:cubicBezTo>
                  <a:lnTo>
                    <a:pt x="51359" y="60488"/>
                  </a:lnTo>
                  <a:lnTo>
                    <a:pt x="35139" y="34019"/>
                  </a:lnTo>
                  <a:cubicBezTo>
                    <a:pt x="38595" y="30479"/>
                    <a:pt x="40541" y="25734"/>
                    <a:pt x="40564" y="20785"/>
                  </a:cubicBezTo>
                  <a:cubicBezTo>
                    <a:pt x="40518" y="10516"/>
                    <a:pt x="32202" y="2199"/>
                    <a:pt x="21933" y="2153"/>
                  </a:cubicBezTo>
                  <a:cubicBezTo>
                    <a:pt x="11882" y="2245"/>
                    <a:pt x="3807" y="10470"/>
                    <a:pt x="3899" y="20520"/>
                  </a:cubicBezTo>
                  <a:cubicBezTo>
                    <a:pt x="3901" y="20609"/>
                    <a:pt x="3901" y="20696"/>
                    <a:pt x="3904" y="20785"/>
                  </a:cubicBezTo>
                  <a:cubicBezTo>
                    <a:pt x="3614" y="31065"/>
                    <a:pt x="11658" y="39657"/>
                    <a:pt x="21933" y="40048"/>
                  </a:cubicBezTo>
                  <a:cubicBezTo>
                    <a:pt x="24178" y="39938"/>
                    <a:pt x="26397" y="39534"/>
                    <a:pt x="28536" y="38842"/>
                  </a:cubicBezTo>
                  <a:lnTo>
                    <a:pt x="42373" y="60488"/>
                  </a:lnTo>
                  <a:lnTo>
                    <a:pt x="2785" y="60488"/>
                  </a:lnTo>
                  <a:cubicBezTo>
                    <a:pt x="2469" y="60456"/>
                    <a:pt x="2188" y="60686"/>
                    <a:pt x="2156" y="61002"/>
                  </a:cubicBezTo>
                  <a:cubicBezTo>
                    <a:pt x="2153" y="61022"/>
                    <a:pt x="2153" y="61042"/>
                    <a:pt x="2153" y="61062"/>
                  </a:cubicBezTo>
                  <a:cubicBezTo>
                    <a:pt x="2153" y="61693"/>
                    <a:pt x="2153" y="62268"/>
                    <a:pt x="2785" y="62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52">
              <a:extLst>
                <a:ext uri="{FF2B5EF4-FFF2-40B4-BE49-F238E27FC236}">
                  <a16:creationId xmlns:a16="http://schemas.microsoft.com/office/drawing/2014/main" id="{47E7F644-7602-34EC-6D4C-C055598F8EA0}"/>
                </a:ext>
              </a:extLst>
            </p:cNvPr>
            <p:cNvSpPr/>
            <p:nvPr/>
          </p:nvSpPr>
          <p:spPr>
            <a:xfrm>
              <a:off x="8462690" y="2908425"/>
              <a:ext cx="232534" cy="2871"/>
            </a:xfrm>
            <a:custGeom>
              <a:avLst/>
              <a:gdLst>
                <a:gd name="connsiteX0" fmla="*/ 2785 w 232534"/>
                <a:gd name="connsiteY0" fmla="*/ 3359 h 2870"/>
                <a:gd name="connsiteX1" fmla="*/ 231817 w 232534"/>
                <a:gd name="connsiteY1" fmla="*/ 3359 h 2870"/>
                <a:gd name="connsiteX2" fmla="*/ 233023 w 232534"/>
                <a:gd name="connsiteY2" fmla="*/ 2756 h 2870"/>
                <a:gd name="connsiteX3" fmla="*/ 231817 w 232534"/>
                <a:gd name="connsiteY3" fmla="*/ 2153 h 2870"/>
                <a:gd name="connsiteX4" fmla="*/ 2785 w 232534"/>
                <a:gd name="connsiteY4" fmla="*/ 2153 h 2870"/>
                <a:gd name="connsiteX5" fmla="*/ 2153 w 232534"/>
                <a:gd name="connsiteY5" fmla="*/ 2756 h 2870"/>
                <a:gd name="connsiteX6" fmla="*/ 2785 w 232534"/>
                <a:gd name="connsiteY6" fmla="*/ 3359 h 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534" h="2870">
                  <a:moveTo>
                    <a:pt x="2785" y="3359"/>
                  </a:moveTo>
                  <a:lnTo>
                    <a:pt x="231817" y="3359"/>
                  </a:lnTo>
                  <a:cubicBezTo>
                    <a:pt x="232420" y="3359"/>
                    <a:pt x="233023" y="3359"/>
                    <a:pt x="233023" y="2756"/>
                  </a:cubicBezTo>
                  <a:cubicBezTo>
                    <a:pt x="233023" y="2153"/>
                    <a:pt x="232420" y="2153"/>
                    <a:pt x="231817" y="2153"/>
                  </a:cubicBezTo>
                  <a:lnTo>
                    <a:pt x="2785" y="2153"/>
                  </a:lnTo>
                  <a:cubicBezTo>
                    <a:pt x="2153" y="2153"/>
                    <a:pt x="2153" y="2153"/>
                    <a:pt x="2153" y="2756"/>
                  </a:cubicBezTo>
                  <a:cubicBezTo>
                    <a:pt x="2153" y="3359"/>
                    <a:pt x="2153" y="3359"/>
                    <a:pt x="2785" y="3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53">
              <a:extLst>
                <a:ext uri="{FF2B5EF4-FFF2-40B4-BE49-F238E27FC236}">
                  <a16:creationId xmlns:a16="http://schemas.microsoft.com/office/drawing/2014/main" id="{869B98DE-7B76-DB5D-C686-7C08D907FBD6}"/>
                </a:ext>
              </a:extLst>
            </p:cNvPr>
            <p:cNvSpPr/>
            <p:nvPr/>
          </p:nvSpPr>
          <p:spPr>
            <a:xfrm>
              <a:off x="8462690" y="2973362"/>
              <a:ext cx="232534" cy="2871"/>
            </a:xfrm>
            <a:custGeom>
              <a:avLst/>
              <a:gdLst>
                <a:gd name="connsiteX0" fmla="*/ 2785 w 232534"/>
                <a:gd name="connsiteY0" fmla="*/ 3359 h 2870"/>
                <a:gd name="connsiteX1" fmla="*/ 231817 w 232534"/>
                <a:gd name="connsiteY1" fmla="*/ 3359 h 2870"/>
                <a:gd name="connsiteX2" fmla="*/ 233023 w 232534"/>
                <a:gd name="connsiteY2" fmla="*/ 2756 h 2870"/>
                <a:gd name="connsiteX3" fmla="*/ 231817 w 232534"/>
                <a:gd name="connsiteY3" fmla="*/ 2153 h 2870"/>
                <a:gd name="connsiteX4" fmla="*/ 2785 w 232534"/>
                <a:gd name="connsiteY4" fmla="*/ 2153 h 2870"/>
                <a:gd name="connsiteX5" fmla="*/ 2153 w 232534"/>
                <a:gd name="connsiteY5" fmla="*/ 2756 h 2870"/>
                <a:gd name="connsiteX6" fmla="*/ 2785 w 232534"/>
                <a:gd name="connsiteY6" fmla="*/ 3359 h 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534" h="2870">
                  <a:moveTo>
                    <a:pt x="2785" y="3359"/>
                  </a:moveTo>
                  <a:lnTo>
                    <a:pt x="231817" y="3359"/>
                  </a:lnTo>
                  <a:cubicBezTo>
                    <a:pt x="232420" y="3359"/>
                    <a:pt x="233023" y="3359"/>
                    <a:pt x="233023" y="2756"/>
                  </a:cubicBezTo>
                  <a:cubicBezTo>
                    <a:pt x="233023" y="2153"/>
                    <a:pt x="232420" y="2153"/>
                    <a:pt x="231817" y="2153"/>
                  </a:cubicBezTo>
                  <a:lnTo>
                    <a:pt x="2785" y="2153"/>
                  </a:lnTo>
                  <a:cubicBezTo>
                    <a:pt x="2153" y="2153"/>
                    <a:pt x="2153" y="2153"/>
                    <a:pt x="2153" y="2756"/>
                  </a:cubicBezTo>
                  <a:cubicBezTo>
                    <a:pt x="2153" y="3359"/>
                    <a:pt x="2153" y="3359"/>
                    <a:pt x="2785" y="3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54">
              <a:extLst>
                <a:ext uri="{FF2B5EF4-FFF2-40B4-BE49-F238E27FC236}">
                  <a16:creationId xmlns:a16="http://schemas.microsoft.com/office/drawing/2014/main" id="{BED52ABD-ABED-E8C7-96C2-D64234AB5295}"/>
                </a:ext>
              </a:extLst>
            </p:cNvPr>
            <p:cNvSpPr/>
            <p:nvPr/>
          </p:nvSpPr>
          <p:spPr>
            <a:xfrm>
              <a:off x="8413312" y="2746110"/>
              <a:ext cx="281338" cy="287080"/>
            </a:xfrm>
            <a:custGeom>
              <a:avLst/>
              <a:gdLst>
                <a:gd name="connsiteX0" fmla="*/ 275080 w 281337"/>
                <a:gd name="connsiteY0" fmla="*/ 254037 h 287079"/>
                <a:gd name="connsiteX1" fmla="*/ 41225 w 281337"/>
                <a:gd name="connsiteY1" fmla="*/ 254037 h 287079"/>
                <a:gd name="connsiteX2" fmla="*/ 34019 w 281337"/>
                <a:gd name="connsiteY2" fmla="*/ 242554 h 287079"/>
                <a:gd name="connsiteX3" fmla="*/ 34019 w 281337"/>
                <a:gd name="connsiteY3" fmla="*/ 8182 h 287079"/>
                <a:gd name="connsiteX4" fmla="*/ 28932 w 281337"/>
                <a:gd name="connsiteY4" fmla="*/ 2170 h 287079"/>
                <a:gd name="connsiteX5" fmla="*/ 28651 w 281337"/>
                <a:gd name="connsiteY5" fmla="*/ 2153 h 287079"/>
                <a:gd name="connsiteX6" fmla="*/ 20210 w 281337"/>
                <a:gd name="connsiteY6" fmla="*/ 2153 h 287079"/>
                <a:gd name="connsiteX7" fmla="*/ 14793 w 281337"/>
                <a:gd name="connsiteY7" fmla="*/ 7814 h 287079"/>
                <a:gd name="connsiteX8" fmla="*/ 14813 w 281337"/>
                <a:gd name="connsiteY8" fmla="*/ 8182 h 287079"/>
                <a:gd name="connsiteX9" fmla="*/ 14813 w 281337"/>
                <a:gd name="connsiteY9" fmla="*/ 29196 h 287079"/>
                <a:gd name="connsiteX10" fmla="*/ 8182 w 281337"/>
                <a:gd name="connsiteY10" fmla="*/ 29196 h 287079"/>
                <a:gd name="connsiteX11" fmla="*/ 2170 w 281337"/>
                <a:gd name="connsiteY11" fmla="*/ 34286 h 287079"/>
                <a:gd name="connsiteX12" fmla="*/ 2153 w 281337"/>
                <a:gd name="connsiteY12" fmla="*/ 34622 h 287079"/>
                <a:gd name="connsiteX13" fmla="*/ 2153 w 281337"/>
                <a:gd name="connsiteY13" fmla="*/ 36430 h 287079"/>
                <a:gd name="connsiteX14" fmla="*/ 7875 w 281337"/>
                <a:gd name="connsiteY14" fmla="*/ 41845 h 287079"/>
                <a:gd name="connsiteX15" fmla="*/ 8182 w 281337"/>
                <a:gd name="connsiteY15" fmla="*/ 41827 h 287079"/>
                <a:gd name="connsiteX16" fmla="*/ 14842 w 281337"/>
                <a:gd name="connsiteY16" fmla="*/ 41827 h 287079"/>
                <a:gd name="connsiteX17" fmla="*/ 14842 w 281337"/>
                <a:gd name="connsiteY17" fmla="*/ 94133 h 287079"/>
                <a:gd name="connsiteX18" fmla="*/ 8211 w 281337"/>
                <a:gd name="connsiteY18" fmla="*/ 94133 h 287079"/>
                <a:gd name="connsiteX19" fmla="*/ 2199 w 281337"/>
                <a:gd name="connsiteY19" fmla="*/ 99223 h 287079"/>
                <a:gd name="connsiteX20" fmla="*/ 2182 w 281337"/>
                <a:gd name="connsiteY20" fmla="*/ 99530 h 287079"/>
                <a:gd name="connsiteX21" fmla="*/ 2182 w 281337"/>
                <a:gd name="connsiteY21" fmla="*/ 100794 h 287079"/>
                <a:gd name="connsiteX22" fmla="*/ 7622 w 281337"/>
                <a:gd name="connsiteY22" fmla="*/ 106822 h 287079"/>
                <a:gd name="connsiteX23" fmla="*/ 8211 w 281337"/>
                <a:gd name="connsiteY23" fmla="*/ 106822 h 287079"/>
                <a:gd name="connsiteX24" fmla="*/ 14842 w 281337"/>
                <a:gd name="connsiteY24" fmla="*/ 106822 h 287079"/>
                <a:gd name="connsiteX25" fmla="*/ 14842 w 281337"/>
                <a:gd name="connsiteY25" fmla="*/ 158497 h 287079"/>
                <a:gd name="connsiteX26" fmla="*/ 8211 w 281337"/>
                <a:gd name="connsiteY26" fmla="*/ 158497 h 287079"/>
                <a:gd name="connsiteX27" fmla="*/ 2182 w 281337"/>
                <a:gd name="connsiteY27" fmla="*/ 163937 h 287079"/>
                <a:gd name="connsiteX28" fmla="*/ 2182 w 281337"/>
                <a:gd name="connsiteY28" fmla="*/ 164525 h 287079"/>
                <a:gd name="connsiteX29" fmla="*/ 2182 w 281337"/>
                <a:gd name="connsiteY29" fmla="*/ 165731 h 287079"/>
                <a:gd name="connsiteX30" fmla="*/ 7843 w 281337"/>
                <a:gd name="connsiteY30" fmla="*/ 171148 h 287079"/>
                <a:gd name="connsiteX31" fmla="*/ 8211 w 281337"/>
                <a:gd name="connsiteY31" fmla="*/ 171128 h 287079"/>
                <a:gd name="connsiteX32" fmla="*/ 14842 w 281337"/>
                <a:gd name="connsiteY32" fmla="*/ 171128 h 287079"/>
                <a:gd name="connsiteX33" fmla="*/ 14842 w 281337"/>
                <a:gd name="connsiteY33" fmla="*/ 223377 h 287079"/>
                <a:gd name="connsiteX34" fmla="*/ 8211 w 281337"/>
                <a:gd name="connsiteY34" fmla="*/ 223377 h 287079"/>
                <a:gd name="connsiteX35" fmla="*/ 2199 w 281337"/>
                <a:gd name="connsiteY35" fmla="*/ 228466 h 287079"/>
                <a:gd name="connsiteX36" fmla="*/ 2182 w 281337"/>
                <a:gd name="connsiteY36" fmla="*/ 228802 h 287079"/>
                <a:gd name="connsiteX37" fmla="*/ 2182 w 281337"/>
                <a:gd name="connsiteY37" fmla="*/ 230611 h 287079"/>
                <a:gd name="connsiteX38" fmla="*/ 7903 w 281337"/>
                <a:gd name="connsiteY38" fmla="*/ 236025 h 287079"/>
                <a:gd name="connsiteX39" fmla="*/ 8211 w 281337"/>
                <a:gd name="connsiteY39" fmla="*/ 236008 h 287079"/>
                <a:gd name="connsiteX40" fmla="*/ 14842 w 281337"/>
                <a:gd name="connsiteY40" fmla="*/ 236008 h 287079"/>
                <a:gd name="connsiteX41" fmla="*/ 14842 w 281337"/>
                <a:gd name="connsiteY41" fmla="*/ 267874 h 287079"/>
                <a:gd name="connsiteX42" fmla="*/ 19872 w 281337"/>
                <a:gd name="connsiteY42" fmla="*/ 273882 h 287079"/>
                <a:gd name="connsiteX43" fmla="*/ 20239 w 281337"/>
                <a:gd name="connsiteY43" fmla="*/ 273903 h 287079"/>
                <a:gd name="connsiteX44" fmla="*/ 62928 w 281337"/>
                <a:gd name="connsiteY44" fmla="*/ 273903 h 287079"/>
                <a:gd name="connsiteX45" fmla="*/ 62928 w 281337"/>
                <a:gd name="connsiteY45" fmla="*/ 279300 h 287079"/>
                <a:gd name="connsiteX46" fmla="*/ 67989 w 281337"/>
                <a:gd name="connsiteY46" fmla="*/ 285282 h 287079"/>
                <a:gd name="connsiteX47" fmla="*/ 68325 w 281337"/>
                <a:gd name="connsiteY47" fmla="*/ 285300 h 287079"/>
                <a:gd name="connsiteX48" fmla="*/ 70134 w 281337"/>
                <a:gd name="connsiteY48" fmla="*/ 285300 h 287079"/>
                <a:gd name="connsiteX49" fmla="*/ 75574 w 281337"/>
                <a:gd name="connsiteY49" fmla="*/ 279604 h 287079"/>
                <a:gd name="connsiteX50" fmla="*/ 75559 w 281337"/>
                <a:gd name="connsiteY50" fmla="*/ 279300 h 287079"/>
                <a:gd name="connsiteX51" fmla="*/ 75559 w 281337"/>
                <a:gd name="connsiteY51" fmla="*/ 273903 h 287079"/>
                <a:gd name="connsiteX52" fmla="*/ 127234 w 281337"/>
                <a:gd name="connsiteY52" fmla="*/ 273903 h 287079"/>
                <a:gd name="connsiteX53" fmla="*/ 127234 w 281337"/>
                <a:gd name="connsiteY53" fmla="*/ 279300 h 287079"/>
                <a:gd name="connsiteX54" fmla="*/ 133262 w 281337"/>
                <a:gd name="connsiteY54" fmla="*/ 285300 h 287079"/>
                <a:gd name="connsiteX55" fmla="*/ 134439 w 281337"/>
                <a:gd name="connsiteY55" fmla="*/ 285300 h 287079"/>
                <a:gd name="connsiteX56" fmla="*/ 140468 w 281337"/>
                <a:gd name="connsiteY56" fmla="*/ 279859 h 287079"/>
                <a:gd name="connsiteX57" fmla="*/ 140468 w 281337"/>
                <a:gd name="connsiteY57" fmla="*/ 279300 h 287079"/>
                <a:gd name="connsiteX58" fmla="*/ 140468 w 281337"/>
                <a:gd name="connsiteY58" fmla="*/ 273903 h 287079"/>
                <a:gd name="connsiteX59" fmla="*/ 192142 w 281337"/>
                <a:gd name="connsiteY59" fmla="*/ 273903 h 287079"/>
                <a:gd name="connsiteX60" fmla="*/ 192142 w 281337"/>
                <a:gd name="connsiteY60" fmla="*/ 279300 h 287079"/>
                <a:gd name="connsiteX61" fmla="*/ 198171 w 281337"/>
                <a:gd name="connsiteY61" fmla="*/ 285300 h 287079"/>
                <a:gd name="connsiteX62" fmla="*/ 199377 w 281337"/>
                <a:gd name="connsiteY62" fmla="*/ 285300 h 287079"/>
                <a:gd name="connsiteX63" fmla="*/ 205377 w 281337"/>
                <a:gd name="connsiteY63" fmla="*/ 279300 h 287079"/>
                <a:gd name="connsiteX64" fmla="*/ 205377 w 281337"/>
                <a:gd name="connsiteY64" fmla="*/ 273903 h 287079"/>
                <a:gd name="connsiteX65" fmla="*/ 257051 w 281337"/>
                <a:gd name="connsiteY65" fmla="*/ 273903 h 287079"/>
                <a:gd name="connsiteX66" fmla="*/ 257051 w 281337"/>
                <a:gd name="connsiteY66" fmla="*/ 279300 h 287079"/>
                <a:gd name="connsiteX67" fmla="*/ 262112 w 281337"/>
                <a:gd name="connsiteY67" fmla="*/ 285282 h 287079"/>
                <a:gd name="connsiteX68" fmla="*/ 262419 w 281337"/>
                <a:gd name="connsiteY68" fmla="*/ 285300 h 287079"/>
                <a:gd name="connsiteX69" fmla="*/ 263625 w 281337"/>
                <a:gd name="connsiteY69" fmla="*/ 285300 h 287079"/>
                <a:gd name="connsiteX70" fmla="*/ 269654 w 281337"/>
                <a:gd name="connsiteY70" fmla="*/ 279859 h 287079"/>
                <a:gd name="connsiteX71" fmla="*/ 269654 w 281337"/>
                <a:gd name="connsiteY71" fmla="*/ 279300 h 287079"/>
                <a:gd name="connsiteX72" fmla="*/ 269654 w 281337"/>
                <a:gd name="connsiteY72" fmla="*/ 273903 h 287079"/>
                <a:gd name="connsiteX73" fmla="*/ 275051 w 281337"/>
                <a:gd name="connsiteY73" fmla="*/ 273903 h 287079"/>
                <a:gd name="connsiteX74" fmla="*/ 280497 w 281337"/>
                <a:gd name="connsiteY74" fmla="*/ 268270 h 287079"/>
                <a:gd name="connsiteX75" fmla="*/ 280477 w 281337"/>
                <a:gd name="connsiteY75" fmla="*/ 267874 h 287079"/>
                <a:gd name="connsiteX76" fmla="*/ 280477 w 281337"/>
                <a:gd name="connsiteY76" fmla="*/ 260065 h 287079"/>
                <a:gd name="connsiteX77" fmla="*/ 275051 w 281337"/>
                <a:gd name="connsiteY77" fmla="*/ 254037 h 287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81337" h="287079">
                  <a:moveTo>
                    <a:pt x="275080" y="254037"/>
                  </a:moveTo>
                  <a:lnTo>
                    <a:pt x="41225" y="254037"/>
                  </a:lnTo>
                  <a:lnTo>
                    <a:pt x="34019" y="242554"/>
                  </a:lnTo>
                  <a:lnTo>
                    <a:pt x="34019" y="8182"/>
                  </a:lnTo>
                  <a:cubicBezTo>
                    <a:pt x="34275" y="5116"/>
                    <a:pt x="31995" y="2426"/>
                    <a:pt x="28932" y="2170"/>
                  </a:cubicBezTo>
                  <a:cubicBezTo>
                    <a:pt x="28837" y="2162"/>
                    <a:pt x="28745" y="2156"/>
                    <a:pt x="28651" y="2153"/>
                  </a:cubicBezTo>
                  <a:lnTo>
                    <a:pt x="20210" y="2153"/>
                  </a:lnTo>
                  <a:cubicBezTo>
                    <a:pt x="17150" y="2219"/>
                    <a:pt x="14724" y="4754"/>
                    <a:pt x="14793" y="7814"/>
                  </a:cubicBezTo>
                  <a:cubicBezTo>
                    <a:pt x="14796" y="7938"/>
                    <a:pt x="14802" y="8058"/>
                    <a:pt x="14813" y="8182"/>
                  </a:cubicBezTo>
                  <a:lnTo>
                    <a:pt x="14813" y="29196"/>
                  </a:lnTo>
                  <a:lnTo>
                    <a:pt x="8182" y="29196"/>
                  </a:lnTo>
                  <a:cubicBezTo>
                    <a:pt x="5116" y="28940"/>
                    <a:pt x="2426" y="31220"/>
                    <a:pt x="2170" y="34286"/>
                  </a:cubicBezTo>
                  <a:cubicBezTo>
                    <a:pt x="2162" y="34398"/>
                    <a:pt x="2156" y="34510"/>
                    <a:pt x="2153" y="34622"/>
                  </a:cubicBezTo>
                  <a:lnTo>
                    <a:pt x="2153" y="36430"/>
                  </a:lnTo>
                  <a:cubicBezTo>
                    <a:pt x="2236" y="39505"/>
                    <a:pt x="4800" y="41928"/>
                    <a:pt x="7875" y="41845"/>
                  </a:cubicBezTo>
                  <a:cubicBezTo>
                    <a:pt x="7975" y="41842"/>
                    <a:pt x="8078" y="41836"/>
                    <a:pt x="8182" y="41827"/>
                  </a:cubicBezTo>
                  <a:lnTo>
                    <a:pt x="14842" y="41827"/>
                  </a:lnTo>
                  <a:lnTo>
                    <a:pt x="14842" y="94133"/>
                  </a:lnTo>
                  <a:lnTo>
                    <a:pt x="8211" y="94133"/>
                  </a:lnTo>
                  <a:cubicBezTo>
                    <a:pt x="5145" y="93878"/>
                    <a:pt x="2455" y="96157"/>
                    <a:pt x="2199" y="99223"/>
                  </a:cubicBezTo>
                  <a:cubicBezTo>
                    <a:pt x="2190" y="99324"/>
                    <a:pt x="2185" y="99427"/>
                    <a:pt x="2182" y="99530"/>
                  </a:cubicBezTo>
                  <a:lnTo>
                    <a:pt x="2182" y="100794"/>
                  </a:lnTo>
                  <a:cubicBezTo>
                    <a:pt x="2018" y="103960"/>
                    <a:pt x="4455" y="106659"/>
                    <a:pt x="7622" y="106822"/>
                  </a:cubicBezTo>
                  <a:cubicBezTo>
                    <a:pt x="7817" y="106834"/>
                    <a:pt x="8015" y="106834"/>
                    <a:pt x="8211" y="106822"/>
                  </a:cubicBezTo>
                  <a:lnTo>
                    <a:pt x="14842" y="106822"/>
                  </a:lnTo>
                  <a:lnTo>
                    <a:pt x="14842" y="158497"/>
                  </a:lnTo>
                  <a:lnTo>
                    <a:pt x="8211" y="158497"/>
                  </a:lnTo>
                  <a:cubicBezTo>
                    <a:pt x="5044" y="158333"/>
                    <a:pt x="2345" y="160770"/>
                    <a:pt x="2182" y="163937"/>
                  </a:cubicBezTo>
                  <a:cubicBezTo>
                    <a:pt x="2170" y="164132"/>
                    <a:pt x="2170" y="164330"/>
                    <a:pt x="2182" y="164525"/>
                  </a:cubicBezTo>
                  <a:lnTo>
                    <a:pt x="2182" y="165731"/>
                  </a:lnTo>
                  <a:cubicBezTo>
                    <a:pt x="2248" y="168791"/>
                    <a:pt x="4783" y="171217"/>
                    <a:pt x="7843" y="171148"/>
                  </a:cubicBezTo>
                  <a:cubicBezTo>
                    <a:pt x="7967" y="171145"/>
                    <a:pt x="8087" y="171140"/>
                    <a:pt x="8211" y="171128"/>
                  </a:cubicBezTo>
                  <a:lnTo>
                    <a:pt x="14842" y="171128"/>
                  </a:lnTo>
                  <a:lnTo>
                    <a:pt x="14842" y="223377"/>
                  </a:lnTo>
                  <a:lnTo>
                    <a:pt x="8211" y="223377"/>
                  </a:lnTo>
                  <a:cubicBezTo>
                    <a:pt x="5145" y="223121"/>
                    <a:pt x="2455" y="225400"/>
                    <a:pt x="2199" y="228466"/>
                  </a:cubicBezTo>
                  <a:cubicBezTo>
                    <a:pt x="2190" y="228578"/>
                    <a:pt x="2185" y="228690"/>
                    <a:pt x="2182" y="228802"/>
                  </a:cubicBezTo>
                  <a:lnTo>
                    <a:pt x="2182" y="230611"/>
                  </a:lnTo>
                  <a:cubicBezTo>
                    <a:pt x="2265" y="233686"/>
                    <a:pt x="4829" y="236109"/>
                    <a:pt x="7903" y="236025"/>
                  </a:cubicBezTo>
                  <a:cubicBezTo>
                    <a:pt x="8004" y="236022"/>
                    <a:pt x="8107" y="236017"/>
                    <a:pt x="8211" y="236008"/>
                  </a:cubicBezTo>
                  <a:lnTo>
                    <a:pt x="14842" y="236008"/>
                  </a:lnTo>
                  <a:lnTo>
                    <a:pt x="14842" y="267874"/>
                  </a:lnTo>
                  <a:cubicBezTo>
                    <a:pt x="14572" y="270923"/>
                    <a:pt x="16823" y="273613"/>
                    <a:pt x="19872" y="273882"/>
                  </a:cubicBezTo>
                  <a:cubicBezTo>
                    <a:pt x="19995" y="273894"/>
                    <a:pt x="20116" y="273900"/>
                    <a:pt x="20239" y="273903"/>
                  </a:cubicBezTo>
                  <a:lnTo>
                    <a:pt x="62928" y="273903"/>
                  </a:lnTo>
                  <a:lnTo>
                    <a:pt x="62928" y="279300"/>
                  </a:lnTo>
                  <a:cubicBezTo>
                    <a:pt x="62672" y="282348"/>
                    <a:pt x="64940" y="285027"/>
                    <a:pt x="67989" y="285282"/>
                  </a:cubicBezTo>
                  <a:cubicBezTo>
                    <a:pt x="68101" y="285291"/>
                    <a:pt x="68213" y="285297"/>
                    <a:pt x="68325" y="285300"/>
                  </a:cubicBezTo>
                  <a:lnTo>
                    <a:pt x="70134" y="285300"/>
                  </a:lnTo>
                  <a:cubicBezTo>
                    <a:pt x="73208" y="285231"/>
                    <a:pt x="75645" y="282679"/>
                    <a:pt x="75574" y="279604"/>
                  </a:cubicBezTo>
                  <a:cubicBezTo>
                    <a:pt x="75574" y="279504"/>
                    <a:pt x="75568" y="279400"/>
                    <a:pt x="75559" y="279300"/>
                  </a:cubicBezTo>
                  <a:lnTo>
                    <a:pt x="75559" y="273903"/>
                  </a:lnTo>
                  <a:lnTo>
                    <a:pt x="127234" y="273903"/>
                  </a:lnTo>
                  <a:lnTo>
                    <a:pt x="127234" y="279300"/>
                  </a:lnTo>
                  <a:cubicBezTo>
                    <a:pt x="127248" y="282618"/>
                    <a:pt x="129944" y="285300"/>
                    <a:pt x="133262" y="285300"/>
                  </a:cubicBezTo>
                  <a:lnTo>
                    <a:pt x="134439" y="285300"/>
                  </a:lnTo>
                  <a:cubicBezTo>
                    <a:pt x="137606" y="285460"/>
                    <a:pt x="140304" y="283026"/>
                    <a:pt x="140468" y="279859"/>
                  </a:cubicBezTo>
                  <a:cubicBezTo>
                    <a:pt x="140477" y="279673"/>
                    <a:pt x="140477" y="279486"/>
                    <a:pt x="140468" y="279300"/>
                  </a:cubicBezTo>
                  <a:lnTo>
                    <a:pt x="140468" y="273903"/>
                  </a:lnTo>
                  <a:lnTo>
                    <a:pt x="192142" y="273903"/>
                  </a:lnTo>
                  <a:lnTo>
                    <a:pt x="192142" y="279300"/>
                  </a:lnTo>
                  <a:cubicBezTo>
                    <a:pt x="192174" y="282613"/>
                    <a:pt x="194858" y="285285"/>
                    <a:pt x="198171" y="285300"/>
                  </a:cubicBezTo>
                  <a:lnTo>
                    <a:pt x="199377" y="285300"/>
                  </a:lnTo>
                  <a:cubicBezTo>
                    <a:pt x="202690" y="285300"/>
                    <a:pt x="205377" y="282613"/>
                    <a:pt x="205377" y="279300"/>
                  </a:cubicBezTo>
                  <a:lnTo>
                    <a:pt x="205377" y="273903"/>
                  </a:lnTo>
                  <a:lnTo>
                    <a:pt x="257051" y="273903"/>
                  </a:lnTo>
                  <a:lnTo>
                    <a:pt x="257051" y="279300"/>
                  </a:lnTo>
                  <a:cubicBezTo>
                    <a:pt x="256796" y="282348"/>
                    <a:pt x="259061" y="285027"/>
                    <a:pt x="262112" y="285282"/>
                  </a:cubicBezTo>
                  <a:cubicBezTo>
                    <a:pt x="262213" y="285291"/>
                    <a:pt x="262316" y="285297"/>
                    <a:pt x="262419" y="285300"/>
                  </a:cubicBezTo>
                  <a:lnTo>
                    <a:pt x="263625" y="285300"/>
                  </a:lnTo>
                  <a:cubicBezTo>
                    <a:pt x="266792" y="285460"/>
                    <a:pt x="269490" y="283026"/>
                    <a:pt x="269654" y="279859"/>
                  </a:cubicBezTo>
                  <a:cubicBezTo>
                    <a:pt x="269663" y="279673"/>
                    <a:pt x="269663" y="279486"/>
                    <a:pt x="269654" y="279300"/>
                  </a:cubicBezTo>
                  <a:lnTo>
                    <a:pt x="269654" y="273903"/>
                  </a:lnTo>
                  <a:lnTo>
                    <a:pt x="275051" y="273903"/>
                  </a:lnTo>
                  <a:cubicBezTo>
                    <a:pt x="278111" y="273851"/>
                    <a:pt x="280549" y="271330"/>
                    <a:pt x="280497" y="268270"/>
                  </a:cubicBezTo>
                  <a:cubicBezTo>
                    <a:pt x="280494" y="268138"/>
                    <a:pt x="280488" y="268006"/>
                    <a:pt x="280477" y="267874"/>
                  </a:cubicBezTo>
                  <a:lnTo>
                    <a:pt x="280477" y="260065"/>
                  </a:lnTo>
                  <a:cubicBezTo>
                    <a:pt x="280549" y="256936"/>
                    <a:pt x="278169" y="254295"/>
                    <a:pt x="275051" y="254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85A94A6-F3D6-AF94-78F0-609A23FD752A}"/>
              </a:ext>
            </a:extLst>
          </p:cNvPr>
          <p:cNvGrpSpPr/>
          <p:nvPr/>
        </p:nvGrpSpPr>
        <p:grpSpPr>
          <a:xfrm>
            <a:off x="8901190" y="2001531"/>
            <a:ext cx="284784" cy="182095"/>
            <a:chOff x="7929554" y="2255434"/>
            <a:chExt cx="284784" cy="182095"/>
          </a:xfrm>
        </p:grpSpPr>
        <p:sp>
          <p:nvSpPr>
            <p:cNvPr id="203" name="Freeform: Shape 80">
              <a:extLst>
                <a:ext uri="{FF2B5EF4-FFF2-40B4-BE49-F238E27FC236}">
                  <a16:creationId xmlns:a16="http://schemas.microsoft.com/office/drawing/2014/main" id="{B2A08B5F-069B-5820-BD75-E490F0A0D3A5}"/>
                </a:ext>
              </a:extLst>
            </p:cNvPr>
            <p:cNvSpPr/>
            <p:nvPr/>
          </p:nvSpPr>
          <p:spPr>
            <a:xfrm>
              <a:off x="7929554" y="2255434"/>
              <a:ext cx="68899" cy="77511"/>
            </a:xfrm>
            <a:custGeom>
              <a:avLst/>
              <a:gdLst>
                <a:gd name="connsiteX0" fmla="*/ 2153 w 68899"/>
                <a:gd name="connsiteY0" fmla="*/ 57674 h 77511"/>
                <a:gd name="connsiteX1" fmla="*/ 2153 w 68899"/>
                <a:gd name="connsiteY1" fmla="*/ 57674 h 77511"/>
                <a:gd name="connsiteX2" fmla="*/ 39789 w 68899"/>
                <a:gd name="connsiteY2" fmla="*/ 2153 h 77511"/>
                <a:gd name="connsiteX3" fmla="*/ 67866 w 68899"/>
                <a:gd name="connsiteY3" fmla="*/ 24861 h 77511"/>
                <a:gd name="connsiteX4" fmla="*/ 30832 w 68899"/>
                <a:gd name="connsiteY4" fmla="*/ 76220 h 77511"/>
                <a:gd name="connsiteX5" fmla="*/ 2153 w 68899"/>
                <a:gd name="connsiteY5" fmla="*/ 57674 h 7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899" h="77511">
                  <a:moveTo>
                    <a:pt x="2153" y="57674"/>
                  </a:moveTo>
                  <a:lnTo>
                    <a:pt x="2153" y="57674"/>
                  </a:lnTo>
                  <a:lnTo>
                    <a:pt x="39789" y="2153"/>
                  </a:lnTo>
                  <a:lnTo>
                    <a:pt x="67866" y="24861"/>
                  </a:lnTo>
                  <a:lnTo>
                    <a:pt x="30832" y="76220"/>
                  </a:lnTo>
                  <a:lnTo>
                    <a:pt x="2153" y="57674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81">
              <a:extLst>
                <a:ext uri="{FF2B5EF4-FFF2-40B4-BE49-F238E27FC236}">
                  <a16:creationId xmlns:a16="http://schemas.microsoft.com/office/drawing/2014/main" id="{12DD82B0-76A4-E247-C3AF-0D5F5454CE38}"/>
                </a:ext>
              </a:extLst>
            </p:cNvPr>
            <p:cNvSpPr/>
            <p:nvPr/>
          </p:nvSpPr>
          <p:spPr>
            <a:xfrm>
              <a:off x="8151180" y="2259597"/>
              <a:ext cx="63158" cy="71770"/>
            </a:xfrm>
            <a:custGeom>
              <a:avLst/>
              <a:gdLst>
                <a:gd name="connsiteX0" fmla="*/ 2153 w 63157"/>
                <a:gd name="connsiteY0" fmla="*/ 18890 h 71769"/>
                <a:gd name="connsiteX1" fmla="*/ 2153 w 63157"/>
                <a:gd name="connsiteY1" fmla="*/ 18890 h 71769"/>
                <a:gd name="connsiteX2" fmla="*/ 29024 w 63157"/>
                <a:gd name="connsiteY2" fmla="*/ 2153 h 71769"/>
                <a:gd name="connsiteX3" fmla="*/ 61866 w 63157"/>
                <a:gd name="connsiteY3" fmla="*/ 56526 h 71769"/>
                <a:gd name="connsiteX4" fmla="*/ 33789 w 63157"/>
                <a:gd name="connsiteY4" fmla="*/ 72057 h 71769"/>
                <a:gd name="connsiteX5" fmla="*/ 2153 w 63157"/>
                <a:gd name="connsiteY5" fmla="*/ 18890 h 7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157" h="71769">
                  <a:moveTo>
                    <a:pt x="2153" y="18890"/>
                  </a:moveTo>
                  <a:lnTo>
                    <a:pt x="2153" y="18890"/>
                  </a:lnTo>
                  <a:lnTo>
                    <a:pt x="29024" y="2153"/>
                  </a:lnTo>
                  <a:lnTo>
                    <a:pt x="61866" y="56526"/>
                  </a:lnTo>
                  <a:lnTo>
                    <a:pt x="33789" y="72057"/>
                  </a:lnTo>
                  <a:lnTo>
                    <a:pt x="2153" y="18890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82">
              <a:extLst>
                <a:ext uri="{FF2B5EF4-FFF2-40B4-BE49-F238E27FC236}">
                  <a16:creationId xmlns:a16="http://schemas.microsoft.com/office/drawing/2014/main" id="{30B6E027-3E3C-72CF-B5C5-2E8024C35A83}"/>
                </a:ext>
              </a:extLst>
            </p:cNvPr>
            <p:cNvSpPr/>
            <p:nvPr/>
          </p:nvSpPr>
          <p:spPr>
            <a:xfrm>
              <a:off x="8017520" y="2272742"/>
              <a:ext cx="157894" cy="86124"/>
            </a:xfrm>
            <a:custGeom>
              <a:avLst/>
              <a:gdLst>
                <a:gd name="connsiteX0" fmla="*/ 59938 w 157893"/>
                <a:gd name="connsiteY0" fmla="*/ 23687 h 86123"/>
                <a:gd name="connsiteX1" fmla="*/ 59938 w 157893"/>
                <a:gd name="connsiteY1" fmla="*/ 23687 h 86123"/>
                <a:gd name="connsiteX2" fmla="*/ 16330 w 157893"/>
                <a:gd name="connsiteY2" fmla="*/ 43983 h 86123"/>
                <a:gd name="connsiteX3" fmla="*/ 3211 w 157893"/>
                <a:gd name="connsiteY3" fmla="*/ 39792 h 86123"/>
                <a:gd name="connsiteX4" fmla="*/ 7374 w 157893"/>
                <a:gd name="connsiteY4" fmla="*/ 26672 h 86123"/>
                <a:gd name="connsiteX5" fmla="*/ 51555 w 157893"/>
                <a:gd name="connsiteY5" fmla="*/ 5744 h 86123"/>
                <a:gd name="connsiteX6" fmla="*/ 71277 w 157893"/>
                <a:gd name="connsiteY6" fmla="*/ 2156 h 86123"/>
                <a:gd name="connsiteX7" fmla="*/ 131564 w 157893"/>
                <a:gd name="connsiteY7" fmla="*/ 14701 h 86123"/>
                <a:gd name="connsiteX8" fmla="*/ 157229 w 157893"/>
                <a:gd name="connsiteY8" fmla="*/ 58309 h 86123"/>
                <a:gd name="connsiteX9" fmla="*/ 142875 w 157893"/>
                <a:gd name="connsiteY9" fmla="*/ 67868 h 86123"/>
                <a:gd name="connsiteX10" fmla="*/ 128521 w 157893"/>
                <a:gd name="connsiteY10" fmla="*/ 85782 h 86123"/>
                <a:gd name="connsiteX11" fmla="*/ 59823 w 157893"/>
                <a:gd name="connsiteY11" fmla="*/ 23687 h 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7893" h="86123">
                  <a:moveTo>
                    <a:pt x="59938" y="23687"/>
                  </a:moveTo>
                  <a:lnTo>
                    <a:pt x="59938" y="23687"/>
                  </a:lnTo>
                  <a:lnTo>
                    <a:pt x="16330" y="43983"/>
                  </a:lnTo>
                  <a:cubicBezTo>
                    <a:pt x="10933" y="46366"/>
                    <a:pt x="4847" y="44586"/>
                    <a:pt x="3211" y="39792"/>
                  </a:cubicBezTo>
                  <a:cubicBezTo>
                    <a:pt x="828" y="34424"/>
                    <a:pt x="2579" y="28309"/>
                    <a:pt x="7374" y="26672"/>
                  </a:cubicBezTo>
                  <a:lnTo>
                    <a:pt x="51555" y="5744"/>
                  </a:lnTo>
                  <a:cubicBezTo>
                    <a:pt x="57842" y="3304"/>
                    <a:pt x="64534" y="2087"/>
                    <a:pt x="71277" y="2156"/>
                  </a:cubicBezTo>
                  <a:cubicBezTo>
                    <a:pt x="86206" y="2156"/>
                    <a:pt x="117210" y="10539"/>
                    <a:pt x="131564" y="14701"/>
                  </a:cubicBezTo>
                  <a:lnTo>
                    <a:pt x="157229" y="58309"/>
                  </a:lnTo>
                  <a:lnTo>
                    <a:pt x="142875" y="67868"/>
                  </a:lnTo>
                  <a:cubicBezTo>
                    <a:pt x="139315" y="71457"/>
                    <a:pt x="136301" y="81017"/>
                    <a:pt x="128521" y="85782"/>
                  </a:cubicBezTo>
                  <a:cubicBezTo>
                    <a:pt x="112961" y="64280"/>
                    <a:pt x="84914" y="42175"/>
                    <a:pt x="59823" y="23687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83">
              <a:extLst>
                <a:ext uri="{FF2B5EF4-FFF2-40B4-BE49-F238E27FC236}">
                  <a16:creationId xmlns:a16="http://schemas.microsoft.com/office/drawing/2014/main" id="{AB3C5F9F-7F92-8871-6BC6-04744CC4B9C3}"/>
                </a:ext>
              </a:extLst>
            </p:cNvPr>
            <p:cNvSpPr/>
            <p:nvPr/>
          </p:nvSpPr>
          <p:spPr>
            <a:xfrm>
              <a:off x="7991742" y="2327727"/>
              <a:ext cx="45933" cy="43062"/>
            </a:xfrm>
            <a:custGeom>
              <a:avLst/>
              <a:gdLst>
                <a:gd name="connsiteX0" fmla="*/ 4501 w 45932"/>
                <a:gd name="connsiteY0" fmla="*/ 39180 h 43061"/>
                <a:gd name="connsiteX1" fmla="*/ 4501 w 45932"/>
                <a:gd name="connsiteY1" fmla="*/ 39180 h 43061"/>
                <a:gd name="connsiteX2" fmla="*/ 5439 w 45932"/>
                <a:gd name="connsiteY2" fmla="*/ 25693 h 43061"/>
                <a:gd name="connsiteX3" fmla="*/ 5792 w 45932"/>
                <a:gd name="connsiteY3" fmla="*/ 25400 h 43061"/>
                <a:gd name="connsiteX4" fmla="*/ 29677 w 45932"/>
                <a:gd name="connsiteY4" fmla="*/ 4501 h 43061"/>
                <a:gd name="connsiteX5" fmla="*/ 44031 w 45932"/>
                <a:gd name="connsiteY5" fmla="*/ 5678 h 43061"/>
                <a:gd name="connsiteX6" fmla="*/ 42854 w 45932"/>
                <a:gd name="connsiteY6" fmla="*/ 19429 h 43061"/>
                <a:gd name="connsiteX7" fmla="*/ 18367 w 45932"/>
                <a:gd name="connsiteY7" fmla="*/ 40328 h 43061"/>
                <a:gd name="connsiteX8" fmla="*/ 5419 w 45932"/>
                <a:gd name="connsiteY8" fmla="*/ 40070 h 43061"/>
                <a:gd name="connsiteX9" fmla="*/ 4644 w 45932"/>
                <a:gd name="connsiteY9" fmla="*/ 39151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32" h="43061">
                  <a:moveTo>
                    <a:pt x="4501" y="39180"/>
                  </a:moveTo>
                  <a:lnTo>
                    <a:pt x="4501" y="39180"/>
                  </a:lnTo>
                  <a:cubicBezTo>
                    <a:pt x="1035" y="35195"/>
                    <a:pt x="1455" y="29158"/>
                    <a:pt x="5439" y="25693"/>
                  </a:cubicBezTo>
                  <a:cubicBezTo>
                    <a:pt x="5554" y="25592"/>
                    <a:pt x="5672" y="25495"/>
                    <a:pt x="5792" y="25400"/>
                  </a:cubicBezTo>
                  <a:lnTo>
                    <a:pt x="29677" y="4501"/>
                  </a:lnTo>
                  <a:cubicBezTo>
                    <a:pt x="33998" y="961"/>
                    <a:pt x="40345" y="1481"/>
                    <a:pt x="44031" y="5678"/>
                  </a:cubicBezTo>
                  <a:cubicBezTo>
                    <a:pt x="47304" y="9860"/>
                    <a:pt x="46790" y="15860"/>
                    <a:pt x="42854" y="19429"/>
                  </a:cubicBezTo>
                  <a:lnTo>
                    <a:pt x="18367" y="40328"/>
                  </a:lnTo>
                  <a:cubicBezTo>
                    <a:pt x="14721" y="43833"/>
                    <a:pt x="8922" y="43716"/>
                    <a:pt x="5419" y="40070"/>
                  </a:cubicBezTo>
                  <a:cubicBezTo>
                    <a:pt x="5141" y="39780"/>
                    <a:pt x="4882" y="39473"/>
                    <a:pt x="4644" y="3915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84">
              <a:extLst>
                <a:ext uri="{FF2B5EF4-FFF2-40B4-BE49-F238E27FC236}">
                  <a16:creationId xmlns:a16="http://schemas.microsoft.com/office/drawing/2014/main" id="{CEA81155-56EE-9309-96E4-CC90C0B574E6}"/>
                </a:ext>
              </a:extLst>
            </p:cNvPr>
            <p:cNvSpPr/>
            <p:nvPr/>
          </p:nvSpPr>
          <p:spPr>
            <a:xfrm>
              <a:off x="8005674" y="2343961"/>
              <a:ext cx="51674" cy="48804"/>
            </a:xfrm>
            <a:custGeom>
              <a:avLst/>
              <a:gdLst>
                <a:gd name="connsiteX0" fmla="*/ 18013 w 51674"/>
                <a:gd name="connsiteY0" fmla="*/ 45052 h 48803"/>
                <a:gd name="connsiteX1" fmla="*/ 18013 w 51674"/>
                <a:gd name="connsiteY1" fmla="*/ 45052 h 48803"/>
                <a:gd name="connsiteX2" fmla="*/ 47898 w 51674"/>
                <a:gd name="connsiteY2" fmla="*/ 19358 h 48803"/>
                <a:gd name="connsiteX3" fmla="*/ 48501 w 51674"/>
                <a:gd name="connsiteY3" fmla="*/ 5607 h 48803"/>
                <a:gd name="connsiteX4" fmla="*/ 35718 w 51674"/>
                <a:gd name="connsiteY4" fmla="*/ 4117 h 48803"/>
                <a:gd name="connsiteX5" fmla="*/ 34750 w 51674"/>
                <a:gd name="connsiteY5" fmla="*/ 5004 h 48803"/>
                <a:gd name="connsiteX6" fmla="*/ 7879 w 51674"/>
                <a:gd name="connsiteY6" fmla="*/ 27712 h 48803"/>
                <a:gd name="connsiteX7" fmla="*/ 3490 w 51674"/>
                <a:gd name="connsiteY7" fmla="*/ 42586 h 48803"/>
                <a:gd name="connsiteX8" fmla="*/ 4291 w 51674"/>
                <a:gd name="connsiteY8" fmla="*/ 43846 h 48803"/>
                <a:gd name="connsiteX9" fmla="*/ 18013 w 51674"/>
                <a:gd name="connsiteY9" fmla="*/ 45052 h 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674" h="48803">
                  <a:moveTo>
                    <a:pt x="18013" y="45052"/>
                  </a:moveTo>
                  <a:lnTo>
                    <a:pt x="18013" y="45052"/>
                  </a:lnTo>
                  <a:lnTo>
                    <a:pt x="47898" y="19358"/>
                  </a:lnTo>
                  <a:cubicBezTo>
                    <a:pt x="52061" y="16344"/>
                    <a:pt x="52061" y="9798"/>
                    <a:pt x="48501" y="5607"/>
                  </a:cubicBezTo>
                  <a:cubicBezTo>
                    <a:pt x="45384" y="1665"/>
                    <a:pt x="39659" y="999"/>
                    <a:pt x="35718" y="4117"/>
                  </a:cubicBezTo>
                  <a:cubicBezTo>
                    <a:pt x="35373" y="4390"/>
                    <a:pt x="35052" y="4685"/>
                    <a:pt x="34750" y="5004"/>
                  </a:cubicBezTo>
                  <a:lnTo>
                    <a:pt x="7879" y="27712"/>
                  </a:lnTo>
                  <a:cubicBezTo>
                    <a:pt x="2560" y="30609"/>
                    <a:pt x="593" y="37266"/>
                    <a:pt x="3490" y="42586"/>
                  </a:cubicBezTo>
                  <a:cubicBezTo>
                    <a:pt x="3728" y="43025"/>
                    <a:pt x="3995" y="43444"/>
                    <a:pt x="4291" y="43846"/>
                  </a:cubicBezTo>
                  <a:cubicBezTo>
                    <a:pt x="7839" y="47787"/>
                    <a:pt x="13831" y="48313"/>
                    <a:pt x="18013" y="450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85">
              <a:extLst>
                <a:ext uri="{FF2B5EF4-FFF2-40B4-BE49-F238E27FC236}">
                  <a16:creationId xmlns:a16="http://schemas.microsoft.com/office/drawing/2014/main" id="{E5113025-8E22-D060-B946-192DC8EB31F0}"/>
                </a:ext>
              </a:extLst>
            </p:cNvPr>
            <p:cNvSpPr/>
            <p:nvPr/>
          </p:nvSpPr>
          <p:spPr>
            <a:xfrm>
              <a:off x="8024305" y="2367164"/>
              <a:ext cx="43062" cy="40191"/>
            </a:xfrm>
            <a:custGeom>
              <a:avLst/>
              <a:gdLst>
                <a:gd name="connsiteX0" fmla="*/ 18531 w 43061"/>
                <a:gd name="connsiteY0" fmla="*/ 38556 h 40191"/>
                <a:gd name="connsiteX1" fmla="*/ 18531 w 43061"/>
                <a:gd name="connsiteY1" fmla="*/ 38556 h 40191"/>
                <a:gd name="connsiteX2" fmla="*/ 40005 w 43061"/>
                <a:gd name="connsiteY2" fmla="*/ 20039 h 40191"/>
                <a:gd name="connsiteX3" fmla="*/ 40636 w 43061"/>
                <a:gd name="connsiteY3" fmla="*/ 5685 h 40191"/>
                <a:gd name="connsiteX4" fmla="*/ 27103 w 43061"/>
                <a:gd name="connsiteY4" fmla="*/ 4325 h 40191"/>
                <a:gd name="connsiteX5" fmla="*/ 26885 w 43061"/>
                <a:gd name="connsiteY5" fmla="*/ 4508 h 40191"/>
                <a:gd name="connsiteX6" fmla="*/ 4780 w 43061"/>
                <a:gd name="connsiteY6" fmla="*/ 23628 h 40191"/>
                <a:gd name="connsiteX7" fmla="*/ 5515 w 43061"/>
                <a:gd name="connsiteY7" fmla="*/ 38022 h 40191"/>
                <a:gd name="connsiteX8" fmla="*/ 18531 w 43061"/>
                <a:gd name="connsiteY8" fmla="*/ 38556 h 4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61" h="40191">
                  <a:moveTo>
                    <a:pt x="18531" y="38556"/>
                  </a:moveTo>
                  <a:lnTo>
                    <a:pt x="18531" y="38556"/>
                  </a:lnTo>
                  <a:lnTo>
                    <a:pt x="40005" y="20039"/>
                  </a:lnTo>
                  <a:cubicBezTo>
                    <a:pt x="44050" y="16207"/>
                    <a:pt x="44331" y="9857"/>
                    <a:pt x="40636" y="5685"/>
                  </a:cubicBezTo>
                  <a:cubicBezTo>
                    <a:pt x="37275" y="1571"/>
                    <a:pt x="31217" y="963"/>
                    <a:pt x="27103" y="4325"/>
                  </a:cubicBezTo>
                  <a:cubicBezTo>
                    <a:pt x="27029" y="4385"/>
                    <a:pt x="26957" y="4445"/>
                    <a:pt x="26885" y="4508"/>
                  </a:cubicBezTo>
                  <a:cubicBezTo>
                    <a:pt x="26254" y="5111"/>
                    <a:pt x="5354" y="23628"/>
                    <a:pt x="4780" y="23628"/>
                  </a:cubicBezTo>
                  <a:cubicBezTo>
                    <a:pt x="1008" y="27805"/>
                    <a:pt x="1338" y="34250"/>
                    <a:pt x="5515" y="38022"/>
                  </a:cubicBezTo>
                  <a:cubicBezTo>
                    <a:pt x="9158" y="41312"/>
                    <a:pt x="14630" y="41536"/>
                    <a:pt x="18531" y="3855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86">
              <a:extLst>
                <a:ext uri="{FF2B5EF4-FFF2-40B4-BE49-F238E27FC236}">
                  <a16:creationId xmlns:a16="http://schemas.microsoft.com/office/drawing/2014/main" id="{8FF58C12-9B0B-EC5C-C00D-1482486AF99A}"/>
                </a:ext>
              </a:extLst>
            </p:cNvPr>
            <p:cNvSpPr/>
            <p:nvPr/>
          </p:nvSpPr>
          <p:spPr>
            <a:xfrm>
              <a:off x="7965985" y="2287185"/>
              <a:ext cx="189473" cy="137798"/>
            </a:xfrm>
            <a:custGeom>
              <a:avLst/>
              <a:gdLst>
                <a:gd name="connsiteX0" fmla="*/ 140152 w 189472"/>
                <a:gd name="connsiteY0" fmla="*/ 136449 h 137798"/>
                <a:gd name="connsiteX1" fmla="*/ 140152 w 189472"/>
                <a:gd name="connsiteY1" fmla="*/ 136449 h 137798"/>
                <a:gd name="connsiteX2" fmla="*/ 144344 w 189472"/>
                <a:gd name="connsiteY2" fmla="*/ 123301 h 137798"/>
                <a:gd name="connsiteX3" fmla="*/ 129387 w 189472"/>
                <a:gd name="connsiteY3" fmla="*/ 95224 h 137798"/>
                <a:gd name="connsiteX4" fmla="*/ 133578 w 189472"/>
                <a:gd name="connsiteY4" fmla="*/ 92354 h 137798"/>
                <a:gd name="connsiteX5" fmla="*/ 150315 w 189472"/>
                <a:gd name="connsiteY5" fmla="*/ 123932 h 137798"/>
                <a:gd name="connsiteX6" fmla="*/ 163110 w 189472"/>
                <a:gd name="connsiteY6" fmla="*/ 129002 h 137798"/>
                <a:gd name="connsiteX7" fmla="*/ 168180 w 189472"/>
                <a:gd name="connsiteY7" fmla="*/ 116207 h 137798"/>
                <a:gd name="connsiteX8" fmla="*/ 167540 w 189472"/>
                <a:gd name="connsiteY8" fmla="*/ 114975 h 137798"/>
                <a:gd name="connsiteX9" fmla="*/ 150315 w 189472"/>
                <a:gd name="connsiteY9" fmla="*/ 82133 h 137798"/>
                <a:gd name="connsiteX10" fmla="*/ 154478 w 189472"/>
                <a:gd name="connsiteY10" fmla="*/ 79263 h 137798"/>
                <a:gd name="connsiteX11" fmla="*/ 170009 w 189472"/>
                <a:gd name="connsiteY11" fmla="*/ 109722 h 137798"/>
                <a:gd name="connsiteX12" fmla="*/ 183731 w 189472"/>
                <a:gd name="connsiteY12" fmla="*/ 113885 h 137798"/>
                <a:gd name="connsiteX13" fmla="*/ 187922 w 189472"/>
                <a:gd name="connsiteY13" fmla="*/ 100765 h 137798"/>
                <a:gd name="connsiteX14" fmla="*/ 172391 w 189472"/>
                <a:gd name="connsiteY14" fmla="*/ 72057 h 137798"/>
                <a:gd name="connsiteX15" fmla="*/ 110267 w 189472"/>
                <a:gd name="connsiteY15" fmla="*/ 15904 h 137798"/>
                <a:gd name="connsiteX16" fmla="*/ 70248 w 189472"/>
                <a:gd name="connsiteY16" fmla="*/ 35024 h 137798"/>
                <a:gd name="connsiteX17" fmla="*/ 49584 w 189472"/>
                <a:gd name="connsiteY17" fmla="*/ 28329 h 137798"/>
                <a:gd name="connsiteX18" fmla="*/ 49349 w 189472"/>
                <a:gd name="connsiteY18" fmla="*/ 27847 h 137798"/>
                <a:gd name="connsiteX19" fmla="*/ 56497 w 189472"/>
                <a:gd name="connsiteY19" fmla="*/ 6947 h 137798"/>
                <a:gd name="connsiteX20" fmla="*/ 66689 w 189472"/>
                <a:gd name="connsiteY20" fmla="*/ 2153 h 137798"/>
                <a:gd name="connsiteX21" fmla="*/ 35598 w 189472"/>
                <a:gd name="connsiteY21" fmla="*/ 2153 h 137798"/>
                <a:gd name="connsiteX22" fmla="*/ 2153 w 189472"/>
                <a:gd name="connsiteY22" fmla="*/ 46966 h 137798"/>
                <a:gd name="connsiteX23" fmla="*/ 23655 w 189472"/>
                <a:gd name="connsiteY23" fmla="*/ 67263 h 137798"/>
                <a:gd name="connsiteX24" fmla="*/ 27847 w 189472"/>
                <a:gd name="connsiteY24" fmla="*/ 61894 h 137798"/>
                <a:gd name="connsiteX25" fmla="*/ 51732 w 189472"/>
                <a:gd name="connsiteY25" fmla="*/ 40995 h 137798"/>
                <a:gd name="connsiteX26" fmla="*/ 73837 w 189472"/>
                <a:gd name="connsiteY26" fmla="*/ 42201 h 137798"/>
                <a:gd name="connsiteX27" fmla="*/ 77425 w 189472"/>
                <a:gd name="connsiteY27" fmla="*/ 53540 h 137798"/>
                <a:gd name="connsiteX28" fmla="*/ 92353 w 189472"/>
                <a:gd name="connsiteY28" fmla="*/ 58909 h 137798"/>
                <a:gd name="connsiteX29" fmla="*/ 94133 w 189472"/>
                <a:gd name="connsiteY29" fmla="*/ 77425 h 137798"/>
                <a:gd name="connsiteX30" fmla="*/ 103090 w 189472"/>
                <a:gd name="connsiteY30" fmla="*/ 82220 h 137798"/>
                <a:gd name="connsiteX31" fmla="*/ 103090 w 189472"/>
                <a:gd name="connsiteY31" fmla="*/ 102516 h 137798"/>
                <a:gd name="connsiteX32" fmla="*/ 112679 w 189472"/>
                <a:gd name="connsiteY32" fmla="*/ 107310 h 137798"/>
                <a:gd name="connsiteX33" fmla="*/ 127033 w 189472"/>
                <a:gd name="connsiteY33" fmla="*/ 132975 h 137798"/>
                <a:gd name="connsiteX34" fmla="*/ 140181 w 189472"/>
                <a:gd name="connsiteY34" fmla="*/ 136564 h 13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472" h="137798">
                  <a:moveTo>
                    <a:pt x="140152" y="136449"/>
                  </a:moveTo>
                  <a:lnTo>
                    <a:pt x="140152" y="136449"/>
                  </a:lnTo>
                  <a:cubicBezTo>
                    <a:pt x="144912" y="133951"/>
                    <a:pt x="146781" y="128092"/>
                    <a:pt x="144344" y="123301"/>
                  </a:cubicBezTo>
                  <a:lnTo>
                    <a:pt x="129387" y="95224"/>
                  </a:lnTo>
                  <a:lnTo>
                    <a:pt x="133578" y="92354"/>
                  </a:lnTo>
                  <a:lnTo>
                    <a:pt x="150315" y="123932"/>
                  </a:lnTo>
                  <a:cubicBezTo>
                    <a:pt x="152448" y="128864"/>
                    <a:pt x="158178" y="131135"/>
                    <a:pt x="163110" y="129002"/>
                  </a:cubicBezTo>
                  <a:cubicBezTo>
                    <a:pt x="168042" y="126869"/>
                    <a:pt x="170313" y="121142"/>
                    <a:pt x="168180" y="116207"/>
                  </a:cubicBezTo>
                  <a:cubicBezTo>
                    <a:pt x="167996" y="115782"/>
                    <a:pt x="167781" y="115372"/>
                    <a:pt x="167540" y="114975"/>
                  </a:cubicBezTo>
                  <a:lnTo>
                    <a:pt x="150315" y="82133"/>
                  </a:lnTo>
                  <a:lnTo>
                    <a:pt x="154478" y="79263"/>
                  </a:lnTo>
                  <a:cubicBezTo>
                    <a:pt x="154478" y="79263"/>
                    <a:pt x="166449" y="101971"/>
                    <a:pt x="170009" y="109722"/>
                  </a:cubicBezTo>
                  <a:cubicBezTo>
                    <a:pt x="172833" y="114430"/>
                    <a:pt x="178767" y="116230"/>
                    <a:pt x="183731" y="113885"/>
                  </a:cubicBezTo>
                  <a:cubicBezTo>
                    <a:pt x="188413" y="111338"/>
                    <a:pt x="190259" y="105556"/>
                    <a:pt x="187922" y="100765"/>
                  </a:cubicBezTo>
                  <a:cubicBezTo>
                    <a:pt x="174803" y="75674"/>
                    <a:pt x="177788" y="80440"/>
                    <a:pt x="172391" y="72057"/>
                  </a:cubicBezTo>
                  <a:cubicBezTo>
                    <a:pt x="156257" y="49952"/>
                    <a:pt x="132975" y="35024"/>
                    <a:pt x="110267" y="15904"/>
                  </a:cubicBezTo>
                  <a:lnTo>
                    <a:pt x="70248" y="35024"/>
                  </a:lnTo>
                  <a:cubicBezTo>
                    <a:pt x="62695" y="38882"/>
                    <a:pt x="53443" y="35885"/>
                    <a:pt x="49584" y="28329"/>
                  </a:cubicBezTo>
                  <a:cubicBezTo>
                    <a:pt x="49504" y="28171"/>
                    <a:pt x="49424" y="28010"/>
                    <a:pt x="49349" y="27847"/>
                  </a:cubicBezTo>
                  <a:cubicBezTo>
                    <a:pt x="45812" y="20087"/>
                    <a:pt x="48947" y="10915"/>
                    <a:pt x="56497" y="6947"/>
                  </a:cubicBezTo>
                  <a:lnTo>
                    <a:pt x="66689" y="2153"/>
                  </a:lnTo>
                  <a:lnTo>
                    <a:pt x="35598" y="2153"/>
                  </a:lnTo>
                  <a:lnTo>
                    <a:pt x="2153" y="46966"/>
                  </a:lnTo>
                  <a:lnTo>
                    <a:pt x="23655" y="67263"/>
                  </a:lnTo>
                  <a:cubicBezTo>
                    <a:pt x="24723" y="65239"/>
                    <a:pt x="26144" y="63422"/>
                    <a:pt x="27847" y="61894"/>
                  </a:cubicBezTo>
                  <a:lnTo>
                    <a:pt x="51732" y="40995"/>
                  </a:lnTo>
                  <a:cubicBezTo>
                    <a:pt x="58217" y="35362"/>
                    <a:pt x="68003" y="35894"/>
                    <a:pt x="73837" y="42201"/>
                  </a:cubicBezTo>
                  <a:cubicBezTo>
                    <a:pt x="76435" y="45384"/>
                    <a:pt x="77721" y="49441"/>
                    <a:pt x="77425" y="53540"/>
                  </a:cubicBezTo>
                  <a:cubicBezTo>
                    <a:pt x="82986" y="52725"/>
                    <a:pt x="88587" y="54737"/>
                    <a:pt x="92353" y="58909"/>
                  </a:cubicBezTo>
                  <a:cubicBezTo>
                    <a:pt x="97062" y="63970"/>
                    <a:pt x="97791" y="71560"/>
                    <a:pt x="94133" y="77425"/>
                  </a:cubicBezTo>
                  <a:cubicBezTo>
                    <a:pt x="97710" y="77517"/>
                    <a:pt x="101032" y="79294"/>
                    <a:pt x="103090" y="82220"/>
                  </a:cubicBezTo>
                  <a:cubicBezTo>
                    <a:pt x="108496" y="87904"/>
                    <a:pt x="108496" y="96832"/>
                    <a:pt x="103090" y="102516"/>
                  </a:cubicBezTo>
                  <a:cubicBezTo>
                    <a:pt x="106931" y="102195"/>
                    <a:pt x="110632" y="104046"/>
                    <a:pt x="112679" y="107310"/>
                  </a:cubicBezTo>
                  <a:cubicBezTo>
                    <a:pt x="112679" y="107310"/>
                    <a:pt x="123444" y="125827"/>
                    <a:pt x="127033" y="132975"/>
                  </a:cubicBezTo>
                  <a:cubicBezTo>
                    <a:pt x="128813" y="135846"/>
                    <a:pt x="135387" y="139549"/>
                    <a:pt x="140181" y="136564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87">
              <a:extLst>
                <a:ext uri="{FF2B5EF4-FFF2-40B4-BE49-F238E27FC236}">
                  <a16:creationId xmlns:a16="http://schemas.microsoft.com/office/drawing/2014/main" id="{DB3F3629-213C-AED8-AAF9-B01AE2298ED4}"/>
                </a:ext>
              </a:extLst>
            </p:cNvPr>
            <p:cNvSpPr/>
            <p:nvPr/>
          </p:nvSpPr>
          <p:spPr>
            <a:xfrm>
              <a:off x="8040439" y="2393035"/>
              <a:ext cx="37320" cy="34450"/>
            </a:xfrm>
            <a:custGeom>
              <a:avLst/>
              <a:gdLst>
                <a:gd name="connsiteX0" fmla="*/ 18502 w 37320"/>
                <a:gd name="connsiteY0" fmla="*/ 31202 h 34449"/>
                <a:gd name="connsiteX1" fmla="*/ 18502 w 37320"/>
                <a:gd name="connsiteY1" fmla="*/ 31202 h 34449"/>
                <a:gd name="connsiteX2" fmla="*/ 31651 w 37320"/>
                <a:gd name="connsiteY2" fmla="*/ 19260 h 34449"/>
                <a:gd name="connsiteX3" fmla="*/ 33359 w 37320"/>
                <a:gd name="connsiteY3" fmla="*/ 6134 h 34449"/>
                <a:gd name="connsiteX4" fmla="*/ 32225 w 37320"/>
                <a:gd name="connsiteY4" fmla="*/ 4906 h 34449"/>
                <a:gd name="connsiteX5" fmla="*/ 19105 w 37320"/>
                <a:gd name="connsiteY5" fmla="*/ 4303 h 34449"/>
                <a:gd name="connsiteX6" fmla="*/ 5900 w 37320"/>
                <a:gd name="connsiteY6" fmla="*/ 16274 h 34449"/>
                <a:gd name="connsiteX7" fmla="*/ 3910 w 37320"/>
                <a:gd name="connsiteY7" fmla="*/ 29029 h 34449"/>
                <a:gd name="connsiteX8" fmla="*/ 4722 w 37320"/>
                <a:gd name="connsiteY8" fmla="*/ 29996 h 34449"/>
                <a:gd name="connsiteX9" fmla="*/ 18445 w 37320"/>
                <a:gd name="connsiteY9" fmla="*/ 31202 h 3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" h="34449">
                  <a:moveTo>
                    <a:pt x="18502" y="31202"/>
                  </a:moveTo>
                  <a:lnTo>
                    <a:pt x="18502" y="31202"/>
                  </a:lnTo>
                  <a:lnTo>
                    <a:pt x="31651" y="19260"/>
                  </a:lnTo>
                  <a:cubicBezTo>
                    <a:pt x="35747" y="16108"/>
                    <a:pt x="36511" y="10231"/>
                    <a:pt x="33359" y="6134"/>
                  </a:cubicBezTo>
                  <a:cubicBezTo>
                    <a:pt x="33020" y="5692"/>
                    <a:pt x="32638" y="5282"/>
                    <a:pt x="32225" y="4906"/>
                  </a:cubicBezTo>
                  <a:cubicBezTo>
                    <a:pt x="28608" y="1478"/>
                    <a:pt x="23024" y="1222"/>
                    <a:pt x="19105" y="4303"/>
                  </a:cubicBezTo>
                  <a:lnTo>
                    <a:pt x="5900" y="16274"/>
                  </a:lnTo>
                  <a:cubicBezTo>
                    <a:pt x="1829" y="19248"/>
                    <a:pt x="936" y="24958"/>
                    <a:pt x="3910" y="29029"/>
                  </a:cubicBezTo>
                  <a:cubicBezTo>
                    <a:pt x="4157" y="29371"/>
                    <a:pt x="4430" y="29692"/>
                    <a:pt x="4722" y="29996"/>
                  </a:cubicBezTo>
                  <a:cubicBezTo>
                    <a:pt x="8251" y="33978"/>
                    <a:pt x="14276" y="34506"/>
                    <a:pt x="18445" y="3120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88">
              <a:extLst>
                <a:ext uri="{FF2B5EF4-FFF2-40B4-BE49-F238E27FC236}">
                  <a16:creationId xmlns:a16="http://schemas.microsoft.com/office/drawing/2014/main" id="{B0F3E411-76C2-D388-6E70-74A35C89E47D}"/>
                </a:ext>
              </a:extLst>
            </p:cNvPr>
            <p:cNvSpPr/>
            <p:nvPr/>
          </p:nvSpPr>
          <p:spPr>
            <a:xfrm>
              <a:off x="8065171" y="2405950"/>
              <a:ext cx="25837" cy="31579"/>
            </a:xfrm>
            <a:custGeom>
              <a:avLst/>
              <a:gdLst>
                <a:gd name="connsiteX0" fmla="*/ 18861 w 25837"/>
                <a:gd name="connsiteY0" fmla="*/ 29627 h 31578"/>
                <a:gd name="connsiteX1" fmla="*/ 23627 w 25837"/>
                <a:gd name="connsiteY1" fmla="*/ 15904 h 31578"/>
                <a:gd name="connsiteX2" fmla="*/ 15875 w 25837"/>
                <a:gd name="connsiteY2" fmla="*/ 2153 h 31578"/>
                <a:gd name="connsiteX3" fmla="*/ 2153 w 25837"/>
                <a:gd name="connsiteY3" fmla="*/ 18287 h 31578"/>
                <a:gd name="connsiteX4" fmla="*/ 5713 w 25837"/>
                <a:gd name="connsiteY4" fmla="*/ 25464 h 31578"/>
                <a:gd name="connsiteX5" fmla="*/ 18861 w 25837"/>
                <a:gd name="connsiteY5" fmla="*/ 29627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37" h="31578">
                  <a:moveTo>
                    <a:pt x="18861" y="29627"/>
                  </a:moveTo>
                  <a:cubicBezTo>
                    <a:pt x="24258" y="27244"/>
                    <a:pt x="25435" y="21273"/>
                    <a:pt x="23627" y="15904"/>
                  </a:cubicBezTo>
                  <a:cubicBezTo>
                    <a:pt x="23627" y="15904"/>
                    <a:pt x="18258" y="6947"/>
                    <a:pt x="15875" y="2153"/>
                  </a:cubicBezTo>
                  <a:cubicBezTo>
                    <a:pt x="14067" y="8727"/>
                    <a:pt x="11081" y="11110"/>
                    <a:pt x="2153" y="18287"/>
                  </a:cubicBezTo>
                  <a:lnTo>
                    <a:pt x="5713" y="25464"/>
                  </a:lnTo>
                  <a:cubicBezTo>
                    <a:pt x="7493" y="29024"/>
                    <a:pt x="14067" y="32612"/>
                    <a:pt x="18861" y="2962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0C9A8CC-A33C-DCE3-B156-2E8B5A23A2CA}"/>
              </a:ext>
            </a:extLst>
          </p:cNvPr>
          <p:cNvGrpSpPr/>
          <p:nvPr/>
        </p:nvGrpSpPr>
        <p:grpSpPr>
          <a:xfrm>
            <a:off x="10443734" y="3284950"/>
            <a:ext cx="284402" cy="233567"/>
            <a:chOff x="7929635" y="4387775"/>
            <a:chExt cx="284402" cy="233567"/>
          </a:xfrm>
        </p:grpSpPr>
        <p:sp>
          <p:nvSpPr>
            <p:cNvPr id="213" name="Freeform: Shape 89">
              <a:extLst>
                <a:ext uri="{FF2B5EF4-FFF2-40B4-BE49-F238E27FC236}">
                  <a16:creationId xmlns:a16="http://schemas.microsoft.com/office/drawing/2014/main" id="{E42A1A36-E873-3E85-AB98-61B6B98D809A}"/>
                </a:ext>
              </a:extLst>
            </p:cNvPr>
            <p:cNvSpPr/>
            <p:nvPr/>
          </p:nvSpPr>
          <p:spPr>
            <a:xfrm>
              <a:off x="8020731" y="4522874"/>
              <a:ext cx="34450" cy="94736"/>
            </a:xfrm>
            <a:custGeom>
              <a:avLst/>
              <a:gdLst>
                <a:gd name="connsiteX0" fmla="*/ 2153 w 34449"/>
                <a:gd name="connsiteY0" fmla="*/ 94191 h 94736"/>
                <a:gd name="connsiteX1" fmla="*/ 2153 w 34449"/>
                <a:gd name="connsiteY1" fmla="*/ 94191 h 94736"/>
                <a:gd name="connsiteX2" fmla="*/ 33847 w 34449"/>
                <a:gd name="connsiteY2" fmla="*/ 94191 h 94736"/>
                <a:gd name="connsiteX3" fmla="*/ 33847 w 34449"/>
                <a:gd name="connsiteY3" fmla="*/ 2153 h 94736"/>
                <a:gd name="connsiteX4" fmla="*/ 2153 w 34449"/>
                <a:gd name="connsiteY4" fmla="*/ 2153 h 94736"/>
                <a:gd name="connsiteX5" fmla="*/ 2153 w 34449"/>
                <a:gd name="connsiteY5" fmla="*/ 94191 h 9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49" h="94736">
                  <a:moveTo>
                    <a:pt x="2153" y="94191"/>
                  </a:moveTo>
                  <a:lnTo>
                    <a:pt x="2153" y="94191"/>
                  </a:lnTo>
                  <a:lnTo>
                    <a:pt x="33847" y="94191"/>
                  </a:lnTo>
                  <a:lnTo>
                    <a:pt x="33847" y="2153"/>
                  </a:lnTo>
                  <a:lnTo>
                    <a:pt x="2153" y="2153"/>
                  </a:lnTo>
                  <a:lnTo>
                    <a:pt x="2153" y="94191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90">
              <a:extLst>
                <a:ext uri="{FF2B5EF4-FFF2-40B4-BE49-F238E27FC236}">
                  <a16:creationId xmlns:a16="http://schemas.microsoft.com/office/drawing/2014/main" id="{158D02D1-85EC-5557-35CC-7A21A9FC5FF1}"/>
                </a:ext>
              </a:extLst>
            </p:cNvPr>
            <p:cNvSpPr/>
            <p:nvPr/>
          </p:nvSpPr>
          <p:spPr>
            <a:xfrm>
              <a:off x="8075735" y="4494769"/>
              <a:ext cx="34450" cy="123444"/>
            </a:xfrm>
            <a:custGeom>
              <a:avLst/>
              <a:gdLst>
                <a:gd name="connsiteX0" fmla="*/ 2153 w 34449"/>
                <a:gd name="connsiteY0" fmla="*/ 122296 h 123444"/>
                <a:gd name="connsiteX1" fmla="*/ 2153 w 34449"/>
                <a:gd name="connsiteY1" fmla="*/ 122296 h 123444"/>
                <a:gd name="connsiteX2" fmla="*/ 33818 w 34449"/>
                <a:gd name="connsiteY2" fmla="*/ 122296 h 123444"/>
                <a:gd name="connsiteX3" fmla="*/ 33818 w 34449"/>
                <a:gd name="connsiteY3" fmla="*/ 2153 h 123444"/>
                <a:gd name="connsiteX4" fmla="*/ 2153 w 34449"/>
                <a:gd name="connsiteY4" fmla="*/ 2153 h 123444"/>
                <a:gd name="connsiteX5" fmla="*/ 2153 w 34449"/>
                <a:gd name="connsiteY5" fmla="*/ 122296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49" h="123444">
                  <a:moveTo>
                    <a:pt x="2153" y="122296"/>
                  </a:moveTo>
                  <a:lnTo>
                    <a:pt x="2153" y="122296"/>
                  </a:lnTo>
                  <a:lnTo>
                    <a:pt x="33818" y="122296"/>
                  </a:lnTo>
                  <a:lnTo>
                    <a:pt x="33818" y="2153"/>
                  </a:lnTo>
                  <a:lnTo>
                    <a:pt x="2153" y="2153"/>
                  </a:lnTo>
                  <a:lnTo>
                    <a:pt x="2153" y="122296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91">
              <a:extLst>
                <a:ext uri="{FF2B5EF4-FFF2-40B4-BE49-F238E27FC236}">
                  <a16:creationId xmlns:a16="http://schemas.microsoft.com/office/drawing/2014/main" id="{91D58E09-EC87-F636-3A08-60877BA56839}"/>
                </a:ext>
              </a:extLst>
            </p:cNvPr>
            <p:cNvSpPr/>
            <p:nvPr/>
          </p:nvSpPr>
          <p:spPr>
            <a:xfrm>
              <a:off x="8145068" y="4414101"/>
              <a:ext cx="45933" cy="45933"/>
            </a:xfrm>
            <a:custGeom>
              <a:avLst/>
              <a:gdLst>
                <a:gd name="connsiteX0" fmla="*/ 44580 w 45932"/>
                <a:gd name="connsiteY0" fmla="*/ 23052 h 45932"/>
                <a:gd name="connsiteX1" fmla="*/ 44580 w 45932"/>
                <a:gd name="connsiteY1" fmla="*/ 23052 h 45932"/>
                <a:gd name="connsiteX2" fmla="*/ 23049 w 45932"/>
                <a:gd name="connsiteY2" fmla="*/ 2156 h 45932"/>
                <a:gd name="connsiteX3" fmla="*/ 2156 w 45932"/>
                <a:gd name="connsiteY3" fmla="*/ 23686 h 45932"/>
                <a:gd name="connsiteX4" fmla="*/ 23078 w 45932"/>
                <a:gd name="connsiteY4" fmla="*/ 44583 h 45932"/>
                <a:gd name="connsiteX5" fmla="*/ 44580 w 45932"/>
                <a:gd name="connsiteY5" fmla="*/ 23486 h 45932"/>
                <a:gd name="connsiteX6" fmla="*/ 44580 w 45932"/>
                <a:gd name="connsiteY6" fmla="*/ 23052 h 4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2" h="45932">
                  <a:moveTo>
                    <a:pt x="44580" y="23052"/>
                  </a:moveTo>
                  <a:lnTo>
                    <a:pt x="44580" y="23052"/>
                  </a:lnTo>
                  <a:cubicBezTo>
                    <a:pt x="44405" y="11336"/>
                    <a:pt x="34765" y="1980"/>
                    <a:pt x="23049" y="2156"/>
                  </a:cubicBezTo>
                  <a:cubicBezTo>
                    <a:pt x="11333" y="2334"/>
                    <a:pt x="1980" y="11971"/>
                    <a:pt x="2156" y="23686"/>
                  </a:cubicBezTo>
                  <a:cubicBezTo>
                    <a:pt x="2328" y="35167"/>
                    <a:pt x="11598" y="44425"/>
                    <a:pt x="23078" y="44583"/>
                  </a:cubicBezTo>
                  <a:cubicBezTo>
                    <a:pt x="34842" y="44695"/>
                    <a:pt x="44468" y="35250"/>
                    <a:pt x="44580" y="23486"/>
                  </a:cubicBezTo>
                  <a:cubicBezTo>
                    <a:pt x="44583" y="23342"/>
                    <a:pt x="44583" y="23196"/>
                    <a:pt x="44580" y="230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92">
              <a:extLst>
                <a:ext uri="{FF2B5EF4-FFF2-40B4-BE49-F238E27FC236}">
                  <a16:creationId xmlns:a16="http://schemas.microsoft.com/office/drawing/2014/main" id="{F2C011D4-362B-BFA9-830D-728BA7A504DB}"/>
                </a:ext>
              </a:extLst>
            </p:cNvPr>
            <p:cNvSpPr/>
            <p:nvPr/>
          </p:nvSpPr>
          <p:spPr>
            <a:xfrm>
              <a:off x="8122172" y="4457707"/>
              <a:ext cx="91865" cy="163635"/>
            </a:xfrm>
            <a:custGeom>
              <a:avLst/>
              <a:gdLst>
                <a:gd name="connsiteX0" fmla="*/ 90672 w 91865"/>
                <a:gd name="connsiteY0" fmla="*/ 64909 h 163635"/>
                <a:gd name="connsiteX1" fmla="*/ 90672 w 91865"/>
                <a:gd name="connsiteY1" fmla="*/ 64909 h 163635"/>
                <a:gd name="connsiteX2" fmla="*/ 60184 w 91865"/>
                <a:gd name="connsiteY2" fmla="*/ 5742 h 163635"/>
                <a:gd name="connsiteX3" fmla="*/ 51227 w 91865"/>
                <a:gd name="connsiteY3" fmla="*/ 2153 h 163635"/>
                <a:gd name="connsiteX4" fmla="*/ 41065 w 91865"/>
                <a:gd name="connsiteY4" fmla="*/ 2153 h 163635"/>
                <a:gd name="connsiteX5" fmla="*/ 30299 w 91865"/>
                <a:gd name="connsiteY5" fmla="*/ 7550 h 163635"/>
                <a:gd name="connsiteX6" fmla="*/ 2223 w 91865"/>
                <a:gd name="connsiteY6" fmla="*/ 64966 h 163635"/>
                <a:gd name="connsiteX7" fmla="*/ 9371 w 91865"/>
                <a:gd name="connsiteY7" fmla="*/ 74555 h 163635"/>
                <a:gd name="connsiteX8" fmla="*/ 10577 w 91865"/>
                <a:gd name="connsiteY8" fmla="*/ 74555 h 163635"/>
                <a:gd name="connsiteX9" fmla="*/ 18357 w 91865"/>
                <a:gd name="connsiteY9" fmla="*/ 67378 h 163635"/>
                <a:gd name="connsiteX10" fmla="*/ 24328 w 91865"/>
                <a:gd name="connsiteY10" fmla="*/ 41081 h 163635"/>
                <a:gd name="connsiteX11" fmla="*/ 24328 w 91865"/>
                <a:gd name="connsiteY11" fmla="*/ 67378 h 163635"/>
                <a:gd name="connsiteX12" fmla="*/ 25534 w 91865"/>
                <a:gd name="connsiteY12" fmla="*/ 73349 h 163635"/>
                <a:gd name="connsiteX13" fmla="*/ 25534 w 91865"/>
                <a:gd name="connsiteY13" fmla="*/ 153444 h 163635"/>
                <a:gd name="connsiteX14" fmla="*/ 35094 w 91865"/>
                <a:gd name="connsiteY14" fmla="*/ 163004 h 163635"/>
                <a:gd name="connsiteX15" fmla="*/ 44653 w 91865"/>
                <a:gd name="connsiteY15" fmla="*/ 153444 h 163635"/>
                <a:gd name="connsiteX16" fmla="*/ 44653 w 91865"/>
                <a:gd name="connsiteY16" fmla="*/ 85837 h 163635"/>
                <a:gd name="connsiteX17" fmla="*/ 46462 w 91865"/>
                <a:gd name="connsiteY17" fmla="*/ 85837 h 163635"/>
                <a:gd name="connsiteX18" fmla="*/ 46462 w 91865"/>
                <a:gd name="connsiteY18" fmla="*/ 153387 h 163635"/>
                <a:gd name="connsiteX19" fmla="*/ 56022 w 91865"/>
                <a:gd name="connsiteY19" fmla="*/ 162946 h 163635"/>
                <a:gd name="connsiteX20" fmla="*/ 65581 w 91865"/>
                <a:gd name="connsiteY20" fmla="*/ 153387 h 163635"/>
                <a:gd name="connsiteX21" fmla="*/ 65581 w 91865"/>
                <a:gd name="connsiteY21" fmla="*/ 75071 h 163635"/>
                <a:gd name="connsiteX22" fmla="*/ 67964 w 91865"/>
                <a:gd name="connsiteY22" fmla="*/ 67320 h 163635"/>
                <a:gd name="connsiteX23" fmla="*/ 67964 w 91865"/>
                <a:gd name="connsiteY23" fmla="*/ 38612 h 163635"/>
                <a:gd name="connsiteX24" fmla="*/ 74538 w 91865"/>
                <a:gd name="connsiteY24" fmla="*/ 67320 h 163635"/>
                <a:gd name="connsiteX25" fmla="*/ 82921 w 91865"/>
                <a:gd name="connsiteY25" fmla="*/ 74497 h 163635"/>
                <a:gd name="connsiteX26" fmla="*/ 84098 w 91865"/>
                <a:gd name="connsiteY26" fmla="*/ 74497 h 163635"/>
                <a:gd name="connsiteX27" fmla="*/ 90672 w 91865"/>
                <a:gd name="connsiteY27" fmla="*/ 64909 h 16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1865" h="163635">
                  <a:moveTo>
                    <a:pt x="90672" y="64909"/>
                  </a:moveTo>
                  <a:lnTo>
                    <a:pt x="90672" y="64909"/>
                  </a:lnTo>
                  <a:cubicBezTo>
                    <a:pt x="85907" y="31435"/>
                    <a:pt x="78127" y="17110"/>
                    <a:pt x="60184" y="5742"/>
                  </a:cubicBezTo>
                  <a:cubicBezTo>
                    <a:pt x="57423" y="4048"/>
                    <a:pt x="54394" y="2836"/>
                    <a:pt x="51227" y="2153"/>
                  </a:cubicBezTo>
                  <a:lnTo>
                    <a:pt x="41065" y="2153"/>
                  </a:lnTo>
                  <a:cubicBezTo>
                    <a:pt x="36974" y="2696"/>
                    <a:pt x="33182" y="4596"/>
                    <a:pt x="30299" y="7550"/>
                  </a:cubicBezTo>
                  <a:cubicBezTo>
                    <a:pt x="14165" y="19033"/>
                    <a:pt x="6989" y="33244"/>
                    <a:pt x="2223" y="64966"/>
                  </a:cubicBezTo>
                  <a:cubicBezTo>
                    <a:pt x="1637" y="69560"/>
                    <a:pt x="4795" y="73808"/>
                    <a:pt x="9371" y="74555"/>
                  </a:cubicBezTo>
                  <a:lnTo>
                    <a:pt x="10577" y="74555"/>
                  </a:lnTo>
                  <a:cubicBezTo>
                    <a:pt x="14639" y="74526"/>
                    <a:pt x="18015" y="71425"/>
                    <a:pt x="18357" y="67378"/>
                  </a:cubicBezTo>
                  <a:cubicBezTo>
                    <a:pt x="19525" y="58450"/>
                    <a:pt x="21523" y="49636"/>
                    <a:pt x="24328" y="41081"/>
                  </a:cubicBezTo>
                  <a:lnTo>
                    <a:pt x="24328" y="67378"/>
                  </a:lnTo>
                  <a:cubicBezTo>
                    <a:pt x="24440" y="69416"/>
                    <a:pt x="24848" y="71425"/>
                    <a:pt x="25534" y="73349"/>
                  </a:cubicBezTo>
                  <a:lnTo>
                    <a:pt x="25534" y="153444"/>
                  </a:lnTo>
                  <a:cubicBezTo>
                    <a:pt x="25534" y="158726"/>
                    <a:pt x="29814" y="163004"/>
                    <a:pt x="35094" y="163004"/>
                  </a:cubicBezTo>
                  <a:cubicBezTo>
                    <a:pt x="40373" y="163004"/>
                    <a:pt x="44653" y="158726"/>
                    <a:pt x="44653" y="153444"/>
                  </a:cubicBezTo>
                  <a:lnTo>
                    <a:pt x="44653" y="85837"/>
                  </a:lnTo>
                  <a:lnTo>
                    <a:pt x="46462" y="85837"/>
                  </a:lnTo>
                  <a:lnTo>
                    <a:pt x="46462" y="153387"/>
                  </a:lnTo>
                  <a:cubicBezTo>
                    <a:pt x="46462" y="158669"/>
                    <a:pt x="50742" y="162946"/>
                    <a:pt x="56022" y="162946"/>
                  </a:cubicBezTo>
                  <a:cubicBezTo>
                    <a:pt x="61301" y="162946"/>
                    <a:pt x="65581" y="158669"/>
                    <a:pt x="65581" y="153387"/>
                  </a:cubicBezTo>
                  <a:lnTo>
                    <a:pt x="65581" y="75071"/>
                  </a:lnTo>
                  <a:cubicBezTo>
                    <a:pt x="66982" y="72717"/>
                    <a:pt x="67798" y="70047"/>
                    <a:pt x="67964" y="67320"/>
                  </a:cubicBezTo>
                  <a:lnTo>
                    <a:pt x="67964" y="38612"/>
                  </a:lnTo>
                  <a:cubicBezTo>
                    <a:pt x="71179" y="47917"/>
                    <a:pt x="73384" y="57531"/>
                    <a:pt x="74538" y="67320"/>
                  </a:cubicBezTo>
                  <a:cubicBezTo>
                    <a:pt x="75153" y="71454"/>
                    <a:pt x="78730" y="74526"/>
                    <a:pt x="82921" y="74497"/>
                  </a:cubicBezTo>
                  <a:lnTo>
                    <a:pt x="84098" y="74497"/>
                  </a:lnTo>
                  <a:cubicBezTo>
                    <a:pt x="88442" y="73492"/>
                    <a:pt x="91295" y="69330"/>
                    <a:pt x="90672" y="6490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93">
              <a:extLst>
                <a:ext uri="{FF2B5EF4-FFF2-40B4-BE49-F238E27FC236}">
                  <a16:creationId xmlns:a16="http://schemas.microsoft.com/office/drawing/2014/main" id="{8A063E39-7CA4-7712-2B86-2A3A0679E233}"/>
                </a:ext>
              </a:extLst>
            </p:cNvPr>
            <p:cNvSpPr/>
            <p:nvPr/>
          </p:nvSpPr>
          <p:spPr>
            <a:xfrm>
              <a:off x="7966932" y="4547965"/>
              <a:ext cx="34450" cy="68899"/>
            </a:xfrm>
            <a:custGeom>
              <a:avLst/>
              <a:gdLst>
                <a:gd name="connsiteX0" fmla="*/ 2153 w 34449"/>
                <a:gd name="connsiteY0" fmla="*/ 69100 h 68899"/>
                <a:gd name="connsiteX1" fmla="*/ 2153 w 34449"/>
                <a:gd name="connsiteY1" fmla="*/ 69100 h 68899"/>
                <a:gd name="connsiteX2" fmla="*/ 33244 w 34449"/>
                <a:gd name="connsiteY2" fmla="*/ 69100 h 68899"/>
                <a:gd name="connsiteX3" fmla="*/ 33244 w 34449"/>
                <a:gd name="connsiteY3" fmla="*/ 2153 h 68899"/>
                <a:gd name="connsiteX4" fmla="*/ 2153 w 34449"/>
                <a:gd name="connsiteY4" fmla="*/ 2153 h 68899"/>
                <a:gd name="connsiteX5" fmla="*/ 2153 w 34449"/>
                <a:gd name="connsiteY5" fmla="*/ 69100 h 6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49" h="68899">
                  <a:moveTo>
                    <a:pt x="2153" y="69100"/>
                  </a:moveTo>
                  <a:lnTo>
                    <a:pt x="2153" y="69100"/>
                  </a:lnTo>
                  <a:lnTo>
                    <a:pt x="33244" y="69100"/>
                  </a:lnTo>
                  <a:lnTo>
                    <a:pt x="33244" y="2153"/>
                  </a:lnTo>
                  <a:lnTo>
                    <a:pt x="2153" y="2153"/>
                  </a:lnTo>
                  <a:lnTo>
                    <a:pt x="2153" y="69100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94">
              <a:extLst>
                <a:ext uri="{FF2B5EF4-FFF2-40B4-BE49-F238E27FC236}">
                  <a16:creationId xmlns:a16="http://schemas.microsoft.com/office/drawing/2014/main" id="{EA0B0EAA-2433-B244-3B96-D5BC8829EB77}"/>
                </a:ext>
              </a:extLst>
            </p:cNvPr>
            <p:cNvSpPr/>
            <p:nvPr/>
          </p:nvSpPr>
          <p:spPr>
            <a:xfrm>
              <a:off x="7929635" y="4387775"/>
              <a:ext cx="209568" cy="132057"/>
            </a:xfrm>
            <a:custGeom>
              <a:avLst/>
              <a:gdLst>
                <a:gd name="connsiteX0" fmla="*/ 20933 w 209568"/>
                <a:gd name="connsiteY0" fmla="*/ 129473 h 132056"/>
                <a:gd name="connsiteX1" fmla="*/ 18063 w 209568"/>
                <a:gd name="connsiteY1" fmla="*/ 130076 h 132056"/>
                <a:gd name="connsiteX2" fmla="*/ 2503 w 209568"/>
                <a:gd name="connsiteY2" fmla="*/ 116927 h 132056"/>
                <a:gd name="connsiteX3" fmla="*/ 14399 w 209568"/>
                <a:gd name="connsiteY3" fmla="*/ 98511 h 132056"/>
                <a:gd name="connsiteX4" fmla="*/ 15077 w 209568"/>
                <a:gd name="connsiteY4" fmla="*/ 98382 h 132056"/>
                <a:gd name="connsiteX5" fmla="*/ 139985 w 209568"/>
                <a:gd name="connsiteY5" fmla="*/ 39215 h 132056"/>
                <a:gd name="connsiteX6" fmla="*/ 121469 w 209568"/>
                <a:gd name="connsiteY6" fmla="*/ 17081 h 132056"/>
                <a:gd name="connsiteX7" fmla="*/ 209315 w 209568"/>
                <a:gd name="connsiteY7" fmla="*/ 2153 h 132056"/>
                <a:gd name="connsiteX8" fmla="*/ 178138 w 209568"/>
                <a:gd name="connsiteY8" fmla="*/ 85837 h 132056"/>
                <a:gd name="connsiteX9" fmla="*/ 160196 w 209568"/>
                <a:gd name="connsiteY9" fmla="*/ 63732 h 132056"/>
                <a:gd name="connsiteX10" fmla="*/ 20933 w 209568"/>
                <a:gd name="connsiteY10" fmla="*/ 129473 h 13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568" h="132056">
                  <a:moveTo>
                    <a:pt x="20933" y="129473"/>
                  </a:moveTo>
                  <a:cubicBezTo>
                    <a:pt x="19728" y="129473"/>
                    <a:pt x="19125" y="130076"/>
                    <a:pt x="18063" y="130076"/>
                  </a:cubicBezTo>
                  <a:cubicBezTo>
                    <a:pt x="10406" y="129961"/>
                    <a:pt x="3898" y="124449"/>
                    <a:pt x="2503" y="116927"/>
                  </a:cubicBezTo>
                  <a:cubicBezTo>
                    <a:pt x="703" y="108556"/>
                    <a:pt x="6028" y="100311"/>
                    <a:pt x="14399" y="98511"/>
                  </a:cubicBezTo>
                  <a:cubicBezTo>
                    <a:pt x="14623" y="98463"/>
                    <a:pt x="14850" y="98420"/>
                    <a:pt x="15077" y="98382"/>
                  </a:cubicBezTo>
                  <a:cubicBezTo>
                    <a:pt x="54522" y="91234"/>
                    <a:pt x="96349" y="70909"/>
                    <a:pt x="139985" y="39215"/>
                  </a:cubicBezTo>
                  <a:lnTo>
                    <a:pt x="121469" y="17081"/>
                  </a:lnTo>
                  <a:lnTo>
                    <a:pt x="209315" y="2153"/>
                  </a:lnTo>
                  <a:lnTo>
                    <a:pt x="178138" y="85837"/>
                  </a:lnTo>
                  <a:lnTo>
                    <a:pt x="160196" y="63732"/>
                  </a:lnTo>
                  <a:cubicBezTo>
                    <a:pt x="111191" y="99588"/>
                    <a:pt x="65746" y="121693"/>
                    <a:pt x="20933" y="1294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A579C0B-751F-BDEF-C87F-96D659DA2B2F}"/>
              </a:ext>
            </a:extLst>
          </p:cNvPr>
          <p:cNvGrpSpPr/>
          <p:nvPr/>
        </p:nvGrpSpPr>
        <p:grpSpPr>
          <a:xfrm>
            <a:off x="9810604" y="3770112"/>
            <a:ext cx="283778" cy="248237"/>
            <a:chOff x="8413312" y="3853922"/>
            <a:chExt cx="283778" cy="248237"/>
          </a:xfrm>
          <a:solidFill>
            <a:schemeClr val="accent2">
              <a:lumMod val="75000"/>
            </a:schemeClr>
          </a:solidFill>
        </p:grpSpPr>
        <p:sp>
          <p:nvSpPr>
            <p:cNvPr id="220" name="Freeform: Shape 95">
              <a:extLst>
                <a:ext uri="{FF2B5EF4-FFF2-40B4-BE49-F238E27FC236}">
                  <a16:creationId xmlns:a16="http://schemas.microsoft.com/office/drawing/2014/main" id="{8B0A09B6-530E-7858-0C3A-178EF14D36AC}"/>
                </a:ext>
              </a:extLst>
            </p:cNvPr>
            <p:cNvSpPr/>
            <p:nvPr/>
          </p:nvSpPr>
          <p:spPr>
            <a:xfrm>
              <a:off x="8473053" y="4014629"/>
              <a:ext cx="43062" cy="86124"/>
            </a:xfrm>
            <a:custGeom>
              <a:avLst/>
              <a:gdLst>
                <a:gd name="connsiteX0" fmla="*/ 2153 w 43061"/>
                <a:gd name="connsiteY0" fmla="*/ 3330 h 86123"/>
                <a:gd name="connsiteX1" fmla="*/ 2153 w 43061"/>
                <a:gd name="connsiteY1" fmla="*/ 3330 h 86123"/>
                <a:gd name="connsiteX2" fmla="*/ 2153 w 43061"/>
                <a:gd name="connsiteY2" fmla="*/ 85751 h 86123"/>
                <a:gd name="connsiteX3" fmla="*/ 42775 w 43061"/>
                <a:gd name="connsiteY3" fmla="*/ 85751 h 86123"/>
                <a:gd name="connsiteX4" fmla="*/ 42775 w 43061"/>
                <a:gd name="connsiteY4" fmla="*/ 2153 h 86123"/>
                <a:gd name="connsiteX5" fmla="*/ 14698 w 43061"/>
                <a:gd name="connsiteY5" fmla="*/ 3933 h 86123"/>
                <a:gd name="connsiteX6" fmla="*/ 2153 w 43061"/>
                <a:gd name="connsiteY6" fmla="*/ 3330 h 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61" h="86123">
                  <a:moveTo>
                    <a:pt x="2153" y="3330"/>
                  </a:moveTo>
                  <a:lnTo>
                    <a:pt x="2153" y="3330"/>
                  </a:lnTo>
                  <a:lnTo>
                    <a:pt x="2153" y="85751"/>
                  </a:lnTo>
                  <a:lnTo>
                    <a:pt x="42775" y="85751"/>
                  </a:lnTo>
                  <a:lnTo>
                    <a:pt x="42775" y="2153"/>
                  </a:lnTo>
                  <a:cubicBezTo>
                    <a:pt x="31292" y="2756"/>
                    <a:pt x="23655" y="3933"/>
                    <a:pt x="14698" y="3933"/>
                  </a:cubicBezTo>
                  <a:cubicBezTo>
                    <a:pt x="10507" y="3933"/>
                    <a:pt x="6947" y="3330"/>
                    <a:pt x="2153" y="33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96">
              <a:extLst>
                <a:ext uri="{FF2B5EF4-FFF2-40B4-BE49-F238E27FC236}">
                  <a16:creationId xmlns:a16="http://schemas.microsoft.com/office/drawing/2014/main" id="{4478A8B3-32A5-A3AC-B143-6B0D78C4E66B}"/>
                </a:ext>
              </a:extLst>
            </p:cNvPr>
            <p:cNvSpPr/>
            <p:nvPr/>
          </p:nvSpPr>
          <p:spPr>
            <a:xfrm>
              <a:off x="8413312" y="4004552"/>
              <a:ext cx="43062" cy="97607"/>
            </a:xfrm>
            <a:custGeom>
              <a:avLst/>
              <a:gdLst>
                <a:gd name="connsiteX0" fmla="*/ 2153 w 43061"/>
                <a:gd name="connsiteY0" fmla="*/ 95827 h 97607"/>
                <a:gd name="connsiteX1" fmla="*/ 42172 w 43061"/>
                <a:gd name="connsiteY1" fmla="*/ 95827 h 97607"/>
                <a:gd name="connsiteX2" fmla="*/ 42172 w 43061"/>
                <a:gd name="connsiteY2" fmla="*/ 11627 h 97607"/>
                <a:gd name="connsiteX3" fmla="*/ 2153 w 43061"/>
                <a:gd name="connsiteY3" fmla="*/ 2153 h 9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97607">
                  <a:moveTo>
                    <a:pt x="2153" y="95827"/>
                  </a:moveTo>
                  <a:lnTo>
                    <a:pt x="42172" y="95827"/>
                  </a:lnTo>
                  <a:lnTo>
                    <a:pt x="42172" y="11627"/>
                  </a:lnTo>
                  <a:cubicBezTo>
                    <a:pt x="28567" y="9723"/>
                    <a:pt x="15169" y="6551"/>
                    <a:pt x="2153" y="21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97">
              <a:extLst>
                <a:ext uri="{FF2B5EF4-FFF2-40B4-BE49-F238E27FC236}">
                  <a16:creationId xmlns:a16="http://schemas.microsoft.com/office/drawing/2014/main" id="{57C2DF1C-D463-ED59-1CB4-3A7AB41B804E}"/>
                </a:ext>
              </a:extLst>
            </p:cNvPr>
            <p:cNvSpPr/>
            <p:nvPr/>
          </p:nvSpPr>
          <p:spPr>
            <a:xfrm>
              <a:off x="8654028" y="3853922"/>
              <a:ext cx="43062" cy="246888"/>
            </a:xfrm>
            <a:custGeom>
              <a:avLst/>
              <a:gdLst>
                <a:gd name="connsiteX0" fmla="*/ 39186 w 43061"/>
                <a:gd name="connsiteY0" fmla="*/ 2153 h 246888"/>
                <a:gd name="connsiteX1" fmla="*/ 39186 w 43061"/>
                <a:gd name="connsiteY1" fmla="*/ 2153 h 246888"/>
                <a:gd name="connsiteX2" fmla="*/ 2153 w 43061"/>
                <a:gd name="connsiteY2" fmla="*/ 86985 h 246888"/>
                <a:gd name="connsiteX3" fmla="*/ 2153 w 43061"/>
                <a:gd name="connsiteY3" fmla="*/ 246458 h 246888"/>
                <a:gd name="connsiteX4" fmla="*/ 42775 w 43061"/>
                <a:gd name="connsiteY4" fmla="*/ 246458 h 246888"/>
                <a:gd name="connsiteX5" fmla="*/ 42775 w 43061"/>
                <a:gd name="connsiteY5" fmla="*/ 2153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246888">
                  <a:moveTo>
                    <a:pt x="39186" y="2153"/>
                  </a:moveTo>
                  <a:lnTo>
                    <a:pt x="39186" y="2153"/>
                  </a:lnTo>
                  <a:cubicBezTo>
                    <a:pt x="32532" y="32586"/>
                    <a:pt x="19946" y="61412"/>
                    <a:pt x="2153" y="86985"/>
                  </a:cubicBezTo>
                  <a:lnTo>
                    <a:pt x="2153" y="246458"/>
                  </a:lnTo>
                  <a:lnTo>
                    <a:pt x="42775" y="246458"/>
                  </a:lnTo>
                  <a:lnTo>
                    <a:pt x="42775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98">
              <a:extLst>
                <a:ext uri="{FF2B5EF4-FFF2-40B4-BE49-F238E27FC236}">
                  <a16:creationId xmlns:a16="http://schemas.microsoft.com/office/drawing/2014/main" id="{9B76D882-39D5-0C84-FB27-9A8F32117A61}"/>
                </a:ext>
              </a:extLst>
            </p:cNvPr>
            <p:cNvSpPr/>
            <p:nvPr/>
          </p:nvSpPr>
          <p:spPr>
            <a:xfrm>
              <a:off x="8534574" y="3998495"/>
              <a:ext cx="43062" cy="103349"/>
            </a:xfrm>
            <a:custGeom>
              <a:avLst/>
              <a:gdLst>
                <a:gd name="connsiteX0" fmla="*/ 2153 w 43061"/>
                <a:gd name="connsiteY0" fmla="*/ 101885 h 103348"/>
                <a:gd name="connsiteX1" fmla="*/ 40995 w 43061"/>
                <a:gd name="connsiteY1" fmla="*/ 101885 h 103348"/>
                <a:gd name="connsiteX2" fmla="*/ 40995 w 43061"/>
                <a:gd name="connsiteY2" fmla="*/ 2153 h 103348"/>
                <a:gd name="connsiteX3" fmla="*/ 2153 w 43061"/>
                <a:gd name="connsiteY3" fmla="*/ 14698 h 10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103348">
                  <a:moveTo>
                    <a:pt x="2153" y="101885"/>
                  </a:moveTo>
                  <a:lnTo>
                    <a:pt x="40995" y="101885"/>
                  </a:lnTo>
                  <a:lnTo>
                    <a:pt x="40995" y="2153"/>
                  </a:lnTo>
                  <a:cubicBezTo>
                    <a:pt x="24258" y="7521"/>
                    <a:pt x="13522" y="11684"/>
                    <a:pt x="2153" y="146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99">
              <a:extLst>
                <a:ext uri="{FF2B5EF4-FFF2-40B4-BE49-F238E27FC236}">
                  <a16:creationId xmlns:a16="http://schemas.microsoft.com/office/drawing/2014/main" id="{13BFFAA7-12BF-200A-0AB6-EA8BA90A58BC}"/>
                </a:ext>
              </a:extLst>
            </p:cNvPr>
            <p:cNvSpPr/>
            <p:nvPr/>
          </p:nvSpPr>
          <p:spPr>
            <a:xfrm>
              <a:off x="8594316" y="3959653"/>
              <a:ext cx="43062" cy="140669"/>
            </a:xfrm>
            <a:custGeom>
              <a:avLst/>
              <a:gdLst>
                <a:gd name="connsiteX0" fmla="*/ 2153 w 43061"/>
                <a:gd name="connsiteY0" fmla="*/ 31435 h 140668"/>
                <a:gd name="connsiteX1" fmla="*/ 42172 w 43061"/>
                <a:gd name="connsiteY1" fmla="*/ 2153 h 140668"/>
                <a:gd name="connsiteX2" fmla="*/ 42172 w 43061"/>
                <a:gd name="connsiteY2" fmla="*/ 140726 h 140668"/>
                <a:gd name="connsiteX3" fmla="*/ 2153 w 43061"/>
                <a:gd name="connsiteY3" fmla="*/ 140726 h 140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140668">
                  <a:moveTo>
                    <a:pt x="2153" y="31435"/>
                  </a:moveTo>
                  <a:cubicBezTo>
                    <a:pt x="13636" y="23081"/>
                    <a:pt x="29627" y="13522"/>
                    <a:pt x="42172" y="2153"/>
                  </a:cubicBezTo>
                  <a:lnTo>
                    <a:pt x="42172" y="140726"/>
                  </a:lnTo>
                  <a:lnTo>
                    <a:pt x="2153" y="140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936DF02-11C1-1083-E4E2-A0DC6F7E64B0}"/>
              </a:ext>
            </a:extLst>
          </p:cNvPr>
          <p:cNvGrpSpPr/>
          <p:nvPr/>
        </p:nvGrpSpPr>
        <p:grpSpPr>
          <a:xfrm>
            <a:off x="10705871" y="1706944"/>
            <a:ext cx="289363" cy="284209"/>
            <a:chOff x="7442221" y="2747144"/>
            <a:chExt cx="289363" cy="284209"/>
          </a:xfrm>
          <a:solidFill>
            <a:schemeClr val="accent2">
              <a:lumMod val="75000"/>
            </a:schemeClr>
          </a:solidFill>
        </p:grpSpPr>
        <p:sp>
          <p:nvSpPr>
            <p:cNvPr id="226" name="Freeform: Shape 100">
              <a:extLst>
                <a:ext uri="{FF2B5EF4-FFF2-40B4-BE49-F238E27FC236}">
                  <a16:creationId xmlns:a16="http://schemas.microsoft.com/office/drawing/2014/main" id="{87BD7D25-0ECF-1BE1-E621-6436A2E0AADA}"/>
                </a:ext>
              </a:extLst>
            </p:cNvPr>
            <p:cNvSpPr/>
            <p:nvPr/>
          </p:nvSpPr>
          <p:spPr>
            <a:xfrm>
              <a:off x="7602398" y="2896425"/>
              <a:ext cx="129186" cy="111961"/>
            </a:xfrm>
            <a:custGeom>
              <a:avLst/>
              <a:gdLst>
                <a:gd name="connsiteX0" fmla="*/ 64995 w 129185"/>
                <a:gd name="connsiteY0" fmla="*/ 110784 h 111961"/>
                <a:gd name="connsiteX1" fmla="*/ 127578 w 129185"/>
                <a:gd name="connsiteY1" fmla="*/ 2153 h 111961"/>
                <a:gd name="connsiteX2" fmla="*/ 2153 w 129185"/>
                <a:gd name="connsiteY2" fmla="*/ 2153 h 11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185" h="111961">
                  <a:moveTo>
                    <a:pt x="64995" y="110784"/>
                  </a:moveTo>
                  <a:cubicBezTo>
                    <a:pt x="101663" y="86322"/>
                    <a:pt x="124811" y="46145"/>
                    <a:pt x="127578" y="2153"/>
                  </a:cubicBez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101">
              <a:extLst>
                <a:ext uri="{FF2B5EF4-FFF2-40B4-BE49-F238E27FC236}">
                  <a16:creationId xmlns:a16="http://schemas.microsoft.com/office/drawing/2014/main" id="{99B98035-6762-C6DC-2D66-30C8806B38F7}"/>
                </a:ext>
              </a:extLst>
            </p:cNvPr>
            <p:cNvSpPr/>
            <p:nvPr/>
          </p:nvSpPr>
          <p:spPr>
            <a:xfrm>
              <a:off x="7442221" y="2747144"/>
              <a:ext cx="209568" cy="284209"/>
            </a:xfrm>
            <a:custGeom>
              <a:avLst/>
              <a:gdLst>
                <a:gd name="connsiteX0" fmla="*/ 139622 w 209568"/>
                <a:gd name="connsiteY0" fmla="*/ 147186 h 284208"/>
                <a:gd name="connsiteX1" fmla="*/ 210100 w 209568"/>
                <a:gd name="connsiteY1" fmla="*/ 268448 h 284208"/>
                <a:gd name="connsiteX2" fmla="*/ 147373 w 209568"/>
                <a:gd name="connsiteY2" fmla="*/ 283491 h 284208"/>
                <a:gd name="connsiteX3" fmla="*/ 2226 w 209568"/>
                <a:gd name="connsiteY3" fmla="*/ 147301 h 284208"/>
                <a:gd name="connsiteX4" fmla="*/ 138416 w 209568"/>
                <a:gd name="connsiteY4" fmla="*/ 2153 h 284208"/>
                <a:gd name="connsiteX5" fmla="*/ 138416 w 209568"/>
                <a:gd name="connsiteY5" fmla="*/ 142506 h 284208"/>
                <a:gd name="connsiteX6" fmla="*/ 139622 w 209568"/>
                <a:gd name="connsiteY6" fmla="*/ 147301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68" h="284208">
                  <a:moveTo>
                    <a:pt x="139622" y="147186"/>
                  </a:moveTo>
                  <a:lnTo>
                    <a:pt x="210100" y="268448"/>
                  </a:lnTo>
                  <a:cubicBezTo>
                    <a:pt x="190659" y="278312"/>
                    <a:pt x="169171" y="283465"/>
                    <a:pt x="147373" y="283491"/>
                  </a:cubicBezTo>
                  <a:cubicBezTo>
                    <a:pt x="69684" y="285966"/>
                    <a:pt x="4700" y="224990"/>
                    <a:pt x="2226" y="147301"/>
                  </a:cubicBezTo>
                  <a:cubicBezTo>
                    <a:pt x="-249" y="69611"/>
                    <a:pt x="60727" y="4628"/>
                    <a:pt x="138416" y="2153"/>
                  </a:cubicBezTo>
                  <a:lnTo>
                    <a:pt x="138416" y="142506"/>
                  </a:lnTo>
                  <a:cubicBezTo>
                    <a:pt x="138531" y="144163"/>
                    <a:pt x="138939" y="145788"/>
                    <a:pt x="139622" y="147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102">
              <a:extLst>
                <a:ext uri="{FF2B5EF4-FFF2-40B4-BE49-F238E27FC236}">
                  <a16:creationId xmlns:a16="http://schemas.microsoft.com/office/drawing/2014/main" id="{F20E1A5E-CF8B-09D3-2135-31DA98D9A1D4}"/>
                </a:ext>
              </a:extLst>
            </p:cNvPr>
            <p:cNvSpPr/>
            <p:nvPr/>
          </p:nvSpPr>
          <p:spPr>
            <a:xfrm>
              <a:off x="7596341" y="2747144"/>
              <a:ext cx="134927" cy="134927"/>
            </a:xfrm>
            <a:custGeom>
              <a:avLst/>
              <a:gdLst>
                <a:gd name="connsiteX0" fmla="*/ 133636 w 134927"/>
                <a:gd name="connsiteY0" fmla="*/ 133435 h 134927"/>
                <a:gd name="connsiteX1" fmla="*/ 2153 w 134927"/>
                <a:gd name="connsiteY1" fmla="*/ 133435 h 134927"/>
                <a:gd name="connsiteX2" fmla="*/ 2153 w 134927"/>
                <a:gd name="connsiteY2" fmla="*/ 2153 h 134927"/>
                <a:gd name="connsiteX3" fmla="*/ 133578 w 134927"/>
                <a:gd name="connsiteY3" fmla="*/ 133549 h 1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27" h="134927">
                  <a:moveTo>
                    <a:pt x="133636" y="133435"/>
                  </a:moveTo>
                  <a:lnTo>
                    <a:pt x="2153" y="133435"/>
                  </a:lnTo>
                  <a:lnTo>
                    <a:pt x="2153" y="2153"/>
                  </a:lnTo>
                  <a:cubicBezTo>
                    <a:pt x="72844" y="6511"/>
                    <a:pt x="129206" y="62862"/>
                    <a:pt x="133578" y="133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103">
              <a:extLst>
                <a:ext uri="{FF2B5EF4-FFF2-40B4-BE49-F238E27FC236}">
                  <a16:creationId xmlns:a16="http://schemas.microsoft.com/office/drawing/2014/main" id="{18B98E8F-B173-A4C1-B6A2-035FD16DDD09}"/>
                </a:ext>
              </a:extLst>
            </p:cNvPr>
            <p:cNvSpPr/>
            <p:nvPr/>
          </p:nvSpPr>
          <p:spPr>
            <a:xfrm>
              <a:off x="7601795" y="2755117"/>
              <a:ext cx="120573" cy="120573"/>
            </a:xfrm>
            <a:custGeom>
              <a:avLst/>
              <a:gdLst>
                <a:gd name="connsiteX0" fmla="*/ 2153 w 120573"/>
                <a:gd name="connsiteY0" fmla="*/ 120093 h 120573"/>
                <a:gd name="connsiteX1" fmla="*/ 119856 w 120573"/>
                <a:gd name="connsiteY1" fmla="*/ 120093 h 120573"/>
                <a:gd name="connsiteX2" fmla="*/ 2153 w 120573"/>
                <a:gd name="connsiteY2" fmla="*/ 2390 h 1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73" h="120573">
                  <a:moveTo>
                    <a:pt x="2153" y="120093"/>
                  </a:moveTo>
                  <a:lnTo>
                    <a:pt x="119856" y="120093"/>
                  </a:lnTo>
                  <a:cubicBezTo>
                    <a:pt x="120459" y="65720"/>
                    <a:pt x="49349" y="-2375"/>
                    <a:pt x="2153" y="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B2E48FE-88C9-7F8E-140F-6F7916723817}"/>
              </a:ext>
            </a:extLst>
          </p:cNvPr>
          <p:cNvGrpSpPr/>
          <p:nvPr/>
        </p:nvGrpSpPr>
        <p:grpSpPr>
          <a:xfrm>
            <a:off x="10390066" y="3768723"/>
            <a:ext cx="283818" cy="214240"/>
            <a:chOff x="7446485" y="3327195"/>
            <a:chExt cx="283818" cy="214240"/>
          </a:xfrm>
          <a:solidFill>
            <a:schemeClr val="accent2">
              <a:lumMod val="75000"/>
            </a:schemeClr>
          </a:solidFill>
        </p:grpSpPr>
        <p:sp>
          <p:nvSpPr>
            <p:cNvPr id="231" name="Freeform: Shape 104">
              <a:extLst>
                <a:ext uri="{FF2B5EF4-FFF2-40B4-BE49-F238E27FC236}">
                  <a16:creationId xmlns:a16="http://schemas.microsoft.com/office/drawing/2014/main" id="{43AF4003-C6DC-D654-C8FE-27531D68EF43}"/>
                </a:ext>
              </a:extLst>
            </p:cNvPr>
            <p:cNvSpPr/>
            <p:nvPr/>
          </p:nvSpPr>
          <p:spPr>
            <a:xfrm>
              <a:off x="7661824" y="3327195"/>
              <a:ext cx="43062" cy="48804"/>
            </a:xfrm>
            <a:custGeom>
              <a:avLst/>
              <a:gdLst>
                <a:gd name="connsiteX0" fmla="*/ 22133 w 43061"/>
                <a:gd name="connsiteY0" fmla="*/ 48395 h 48803"/>
                <a:gd name="connsiteX1" fmla="*/ 42229 w 43061"/>
                <a:gd name="connsiteY1" fmla="*/ 24395 h 48803"/>
                <a:gd name="connsiteX2" fmla="*/ 24392 w 43061"/>
                <a:gd name="connsiteY2" fmla="*/ 2270 h 48803"/>
                <a:gd name="connsiteX3" fmla="*/ 2267 w 43061"/>
                <a:gd name="connsiteY3" fmla="*/ 20103 h 48803"/>
                <a:gd name="connsiteX4" fmla="*/ 2267 w 43061"/>
                <a:gd name="connsiteY4" fmla="*/ 24395 h 48803"/>
                <a:gd name="connsiteX5" fmla="*/ 22363 w 43061"/>
                <a:gd name="connsiteY5" fmla="*/ 48395 h 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48803">
                  <a:moveTo>
                    <a:pt x="22133" y="48395"/>
                  </a:moveTo>
                  <a:cubicBezTo>
                    <a:pt x="33128" y="48395"/>
                    <a:pt x="42229" y="35390"/>
                    <a:pt x="42229" y="24395"/>
                  </a:cubicBezTo>
                  <a:cubicBezTo>
                    <a:pt x="43414" y="13360"/>
                    <a:pt x="35428" y="3452"/>
                    <a:pt x="24392" y="2270"/>
                  </a:cubicBezTo>
                  <a:cubicBezTo>
                    <a:pt x="13357" y="1084"/>
                    <a:pt x="3453" y="9071"/>
                    <a:pt x="2267" y="20103"/>
                  </a:cubicBezTo>
                  <a:cubicBezTo>
                    <a:pt x="2115" y="21530"/>
                    <a:pt x="2115" y="22968"/>
                    <a:pt x="2267" y="24395"/>
                  </a:cubicBezTo>
                  <a:cubicBezTo>
                    <a:pt x="2267" y="35390"/>
                    <a:pt x="11253" y="48395"/>
                    <a:pt x="22363" y="4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105">
              <a:extLst>
                <a:ext uri="{FF2B5EF4-FFF2-40B4-BE49-F238E27FC236}">
                  <a16:creationId xmlns:a16="http://schemas.microsoft.com/office/drawing/2014/main" id="{1880B545-B449-6AE1-8C6B-D67BEC372BD7}"/>
                </a:ext>
              </a:extLst>
            </p:cNvPr>
            <p:cNvSpPr/>
            <p:nvPr/>
          </p:nvSpPr>
          <p:spPr>
            <a:xfrm>
              <a:off x="7446485" y="3452355"/>
              <a:ext cx="43062" cy="86124"/>
            </a:xfrm>
            <a:custGeom>
              <a:avLst/>
              <a:gdLst>
                <a:gd name="connsiteX0" fmla="*/ 2153 w 43061"/>
                <a:gd name="connsiteY0" fmla="*/ 2153 h 86123"/>
                <a:gd name="connsiteX1" fmla="*/ 41627 w 43061"/>
                <a:gd name="connsiteY1" fmla="*/ 2153 h 86123"/>
                <a:gd name="connsiteX2" fmla="*/ 41627 w 43061"/>
                <a:gd name="connsiteY2" fmla="*/ 86066 h 86123"/>
                <a:gd name="connsiteX3" fmla="*/ 2153 w 43061"/>
                <a:gd name="connsiteY3" fmla="*/ 86066 h 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86123">
                  <a:moveTo>
                    <a:pt x="2153" y="2153"/>
                  </a:moveTo>
                  <a:lnTo>
                    <a:pt x="41627" y="2153"/>
                  </a:lnTo>
                  <a:lnTo>
                    <a:pt x="41627" y="86066"/>
                  </a:lnTo>
                  <a:lnTo>
                    <a:pt x="2153" y="86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106">
              <a:extLst>
                <a:ext uri="{FF2B5EF4-FFF2-40B4-BE49-F238E27FC236}">
                  <a16:creationId xmlns:a16="http://schemas.microsoft.com/office/drawing/2014/main" id="{A42301DA-578A-0056-BA79-1FA3AC37157B}"/>
                </a:ext>
              </a:extLst>
            </p:cNvPr>
            <p:cNvSpPr/>
            <p:nvPr/>
          </p:nvSpPr>
          <p:spPr>
            <a:xfrm>
              <a:off x="7582877" y="3385408"/>
              <a:ext cx="43062" cy="155023"/>
            </a:xfrm>
            <a:custGeom>
              <a:avLst/>
              <a:gdLst>
                <a:gd name="connsiteX0" fmla="*/ 2153 w 43061"/>
                <a:gd name="connsiteY0" fmla="*/ 2153 h 155022"/>
                <a:gd name="connsiteX1" fmla="*/ 41627 w 43061"/>
                <a:gd name="connsiteY1" fmla="*/ 2153 h 155022"/>
                <a:gd name="connsiteX2" fmla="*/ 41627 w 43061"/>
                <a:gd name="connsiteY2" fmla="*/ 153042 h 155022"/>
                <a:gd name="connsiteX3" fmla="*/ 2153 w 43061"/>
                <a:gd name="connsiteY3" fmla="*/ 153042 h 1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155022">
                  <a:moveTo>
                    <a:pt x="2153" y="2153"/>
                  </a:moveTo>
                  <a:lnTo>
                    <a:pt x="41627" y="2153"/>
                  </a:lnTo>
                  <a:lnTo>
                    <a:pt x="41627" y="153042"/>
                  </a:lnTo>
                  <a:lnTo>
                    <a:pt x="2153" y="1530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107">
              <a:extLst>
                <a:ext uri="{FF2B5EF4-FFF2-40B4-BE49-F238E27FC236}">
                  <a16:creationId xmlns:a16="http://schemas.microsoft.com/office/drawing/2014/main" id="{25837E7E-A84E-87EB-BAAC-91A791035D88}"/>
                </a:ext>
              </a:extLst>
            </p:cNvPr>
            <p:cNvSpPr/>
            <p:nvPr/>
          </p:nvSpPr>
          <p:spPr>
            <a:xfrm>
              <a:off x="7513949" y="3420891"/>
              <a:ext cx="43062" cy="117703"/>
            </a:xfrm>
            <a:custGeom>
              <a:avLst/>
              <a:gdLst>
                <a:gd name="connsiteX0" fmla="*/ 2153 w 43061"/>
                <a:gd name="connsiteY0" fmla="*/ 2153 h 117702"/>
                <a:gd name="connsiteX1" fmla="*/ 41627 w 43061"/>
                <a:gd name="connsiteY1" fmla="*/ 2153 h 117702"/>
                <a:gd name="connsiteX2" fmla="*/ 41627 w 43061"/>
                <a:gd name="connsiteY2" fmla="*/ 117559 h 117702"/>
                <a:gd name="connsiteX3" fmla="*/ 2153 w 43061"/>
                <a:gd name="connsiteY3" fmla="*/ 117559 h 11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61" h="117702">
                  <a:moveTo>
                    <a:pt x="2153" y="2153"/>
                  </a:moveTo>
                  <a:lnTo>
                    <a:pt x="41627" y="2153"/>
                  </a:lnTo>
                  <a:lnTo>
                    <a:pt x="41627" y="117559"/>
                  </a:lnTo>
                  <a:lnTo>
                    <a:pt x="2153" y="1175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108">
              <a:extLst>
                <a:ext uri="{FF2B5EF4-FFF2-40B4-BE49-F238E27FC236}">
                  <a16:creationId xmlns:a16="http://schemas.microsoft.com/office/drawing/2014/main" id="{1F97289B-6871-E18B-D879-1ED87290A794}"/>
                </a:ext>
              </a:extLst>
            </p:cNvPr>
            <p:cNvSpPr/>
            <p:nvPr/>
          </p:nvSpPr>
          <p:spPr>
            <a:xfrm>
              <a:off x="7635567" y="3374929"/>
              <a:ext cx="94736" cy="166506"/>
            </a:xfrm>
            <a:custGeom>
              <a:avLst/>
              <a:gdLst>
                <a:gd name="connsiteX0" fmla="*/ 87864 w 94736"/>
                <a:gd name="connsiteY0" fmla="*/ 14555 h 166506"/>
                <a:gd name="connsiteX1" fmla="*/ 87347 w 94736"/>
                <a:gd name="connsiteY1" fmla="*/ 12545 h 166506"/>
                <a:gd name="connsiteX2" fmla="*/ 86371 w 94736"/>
                <a:gd name="connsiteY2" fmla="*/ 11684 h 166506"/>
                <a:gd name="connsiteX3" fmla="*/ 85366 w 94736"/>
                <a:gd name="connsiteY3" fmla="*/ 10708 h 166506"/>
                <a:gd name="connsiteX4" fmla="*/ 83873 w 94736"/>
                <a:gd name="connsiteY4" fmla="*/ 9703 h 166506"/>
                <a:gd name="connsiteX5" fmla="*/ 82869 w 94736"/>
                <a:gd name="connsiteY5" fmla="*/ 9187 h 166506"/>
                <a:gd name="connsiteX6" fmla="*/ 51290 w 94736"/>
                <a:gd name="connsiteY6" fmla="*/ 2211 h 166506"/>
                <a:gd name="connsiteX7" fmla="*/ 49309 w 94736"/>
                <a:gd name="connsiteY7" fmla="*/ 6201 h 166506"/>
                <a:gd name="connsiteX8" fmla="*/ 54792 w 94736"/>
                <a:gd name="connsiteY8" fmla="*/ 48115 h 166506"/>
                <a:gd name="connsiteX9" fmla="*/ 48304 w 94736"/>
                <a:gd name="connsiteY9" fmla="*/ 59110 h 166506"/>
                <a:gd name="connsiteX10" fmla="*/ 41816 w 94736"/>
                <a:gd name="connsiteY10" fmla="*/ 48115 h 166506"/>
                <a:gd name="connsiteX11" fmla="*/ 47299 w 94736"/>
                <a:gd name="connsiteY11" fmla="*/ 6144 h 166506"/>
                <a:gd name="connsiteX12" fmla="*/ 47299 w 94736"/>
                <a:gd name="connsiteY12" fmla="*/ 6144 h 166506"/>
                <a:gd name="connsiteX13" fmla="*/ 45290 w 94736"/>
                <a:gd name="connsiteY13" fmla="*/ 2153 h 166506"/>
                <a:gd name="connsiteX14" fmla="*/ 13711 w 94736"/>
                <a:gd name="connsiteY14" fmla="*/ 9129 h 166506"/>
                <a:gd name="connsiteX15" fmla="*/ 12706 w 94736"/>
                <a:gd name="connsiteY15" fmla="*/ 9646 h 166506"/>
                <a:gd name="connsiteX16" fmla="*/ 11214 w 94736"/>
                <a:gd name="connsiteY16" fmla="*/ 10651 h 166506"/>
                <a:gd name="connsiteX17" fmla="*/ 10209 w 94736"/>
                <a:gd name="connsiteY17" fmla="*/ 11627 h 166506"/>
                <a:gd name="connsiteX18" fmla="*/ 9233 w 94736"/>
                <a:gd name="connsiteY18" fmla="*/ 12632 h 166506"/>
                <a:gd name="connsiteX19" fmla="*/ 8716 w 94736"/>
                <a:gd name="connsiteY19" fmla="*/ 14641 h 166506"/>
                <a:gd name="connsiteX20" fmla="*/ 8716 w 94736"/>
                <a:gd name="connsiteY20" fmla="*/ 15646 h 166506"/>
                <a:gd name="connsiteX21" fmla="*/ 2228 w 94736"/>
                <a:gd name="connsiteY21" fmla="*/ 72602 h 166506"/>
                <a:gd name="connsiteX22" fmla="*/ 9023 w 94736"/>
                <a:gd name="connsiteY22" fmla="*/ 81562 h 166506"/>
                <a:gd name="connsiteX23" fmla="*/ 9233 w 94736"/>
                <a:gd name="connsiteY23" fmla="*/ 81588 h 166506"/>
                <a:gd name="connsiteX24" fmla="*/ 10209 w 94736"/>
                <a:gd name="connsiteY24" fmla="*/ 81588 h 166506"/>
                <a:gd name="connsiteX25" fmla="*/ 18218 w 94736"/>
                <a:gd name="connsiteY25" fmla="*/ 74612 h 166506"/>
                <a:gd name="connsiteX26" fmla="*/ 23701 w 94736"/>
                <a:gd name="connsiteY26" fmla="*/ 22651 h 166506"/>
                <a:gd name="connsiteX27" fmla="*/ 26199 w 94736"/>
                <a:gd name="connsiteY27" fmla="*/ 21646 h 166506"/>
                <a:gd name="connsiteX28" fmla="*/ 26199 w 94736"/>
                <a:gd name="connsiteY28" fmla="*/ 76191 h 166506"/>
                <a:gd name="connsiteX29" fmla="*/ 19711 w 94736"/>
                <a:gd name="connsiteY29" fmla="*/ 154621 h 166506"/>
                <a:gd name="connsiteX30" fmla="*/ 28286 w 94736"/>
                <a:gd name="connsiteY30" fmla="*/ 165125 h 166506"/>
                <a:gd name="connsiteX31" fmla="*/ 28323 w 94736"/>
                <a:gd name="connsiteY31" fmla="*/ 165128 h 166506"/>
                <a:gd name="connsiteX32" fmla="*/ 29328 w 94736"/>
                <a:gd name="connsiteY32" fmla="*/ 165128 h 166506"/>
                <a:gd name="connsiteX33" fmla="*/ 38802 w 94736"/>
                <a:gd name="connsiteY33" fmla="*/ 156114 h 166506"/>
                <a:gd name="connsiteX34" fmla="*/ 44314 w 94736"/>
                <a:gd name="connsiteY34" fmla="*/ 85176 h 166506"/>
                <a:gd name="connsiteX35" fmla="*/ 48304 w 94736"/>
                <a:gd name="connsiteY35" fmla="*/ 86181 h 166506"/>
                <a:gd name="connsiteX36" fmla="*/ 52295 w 94736"/>
                <a:gd name="connsiteY36" fmla="*/ 85176 h 166506"/>
                <a:gd name="connsiteX37" fmla="*/ 57807 w 94736"/>
                <a:gd name="connsiteY37" fmla="*/ 156114 h 166506"/>
                <a:gd name="connsiteX38" fmla="*/ 67280 w 94736"/>
                <a:gd name="connsiteY38" fmla="*/ 165128 h 166506"/>
                <a:gd name="connsiteX39" fmla="*/ 68285 w 94736"/>
                <a:gd name="connsiteY39" fmla="*/ 165128 h 166506"/>
                <a:gd name="connsiteX40" fmla="*/ 76897 w 94736"/>
                <a:gd name="connsiteY40" fmla="*/ 154621 h 166506"/>
                <a:gd name="connsiteX41" fmla="*/ 70409 w 94736"/>
                <a:gd name="connsiteY41" fmla="*/ 76191 h 166506"/>
                <a:gd name="connsiteX42" fmla="*/ 70409 w 94736"/>
                <a:gd name="connsiteY42" fmla="*/ 21646 h 166506"/>
                <a:gd name="connsiteX43" fmla="*/ 72907 w 94736"/>
                <a:gd name="connsiteY43" fmla="*/ 22651 h 166506"/>
                <a:gd name="connsiteX44" fmla="*/ 78907 w 94736"/>
                <a:gd name="connsiteY44" fmla="*/ 74612 h 166506"/>
                <a:gd name="connsiteX45" fmla="*/ 86400 w 94736"/>
                <a:gd name="connsiteY45" fmla="*/ 81588 h 166506"/>
                <a:gd name="connsiteX46" fmla="*/ 87376 w 94736"/>
                <a:gd name="connsiteY46" fmla="*/ 81588 h 166506"/>
                <a:gd name="connsiteX47" fmla="*/ 94412 w 94736"/>
                <a:gd name="connsiteY47" fmla="*/ 72869 h 166506"/>
                <a:gd name="connsiteX48" fmla="*/ 94380 w 94736"/>
                <a:gd name="connsiteY48" fmla="*/ 72602 h 166506"/>
                <a:gd name="connsiteX49" fmla="*/ 88380 w 94736"/>
                <a:gd name="connsiteY49" fmla="*/ 15646 h 166506"/>
                <a:gd name="connsiteX50" fmla="*/ 87892 w 94736"/>
                <a:gd name="connsiteY50" fmla="*/ 14641 h 16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736" h="166506">
                  <a:moveTo>
                    <a:pt x="87864" y="14555"/>
                  </a:moveTo>
                  <a:cubicBezTo>
                    <a:pt x="87864" y="14067"/>
                    <a:pt x="87347" y="13550"/>
                    <a:pt x="87347" y="12545"/>
                  </a:cubicBezTo>
                  <a:lnTo>
                    <a:pt x="86371" y="11684"/>
                  </a:lnTo>
                  <a:cubicBezTo>
                    <a:pt x="86316" y="11159"/>
                    <a:pt x="85894" y="10748"/>
                    <a:pt x="85366" y="10708"/>
                  </a:cubicBezTo>
                  <a:cubicBezTo>
                    <a:pt x="84878" y="10191"/>
                    <a:pt x="84361" y="9703"/>
                    <a:pt x="83873" y="9703"/>
                  </a:cubicBezTo>
                  <a:cubicBezTo>
                    <a:pt x="83873" y="9187"/>
                    <a:pt x="83357" y="9187"/>
                    <a:pt x="82869" y="9187"/>
                  </a:cubicBezTo>
                  <a:cubicBezTo>
                    <a:pt x="72795" y="5153"/>
                    <a:pt x="62127" y="2796"/>
                    <a:pt x="51290" y="2211"/>
                  </a:cubicBezTo>
                  <a:lnTo>
                    <a:pt x="49309" y="6201"/>
                  </a:lnTo>
                  <a:lnTo>
                    <a:pt x="54792" y="48115"/>
                  </a:lnTo>
                  <a:lnTo>
                    <a:pt x="48304" y="59110"/>
                  </a:lnTo>
                  <a:lnTo>
                    <a:pt x="41816" y="48115"/>
                  </a:lnTo>
                  <a:lnTo>
                    <a:pt x="47299" y="6144"/>
                  </a:lnTo>
                  <a:lnTo>
                    <a:pt x="47299" y="6144"/>
                  </a:lnTo>
                  <a:lnTo>
                    <a:pt x="45290" y="2153"/>
                  </a:lnTo>
                  <a:cubicBezTo>
                    <a:pt x="34464" y="2811"/>
                    <a:pt x="23808" y="5165"/>
                    <a:pt x="13711" y="9129"/>
                  </a:cubicBezTo>
                  <a:cubicBezTo>
                    <a:pt x="13223" y="9129"/>
                    <a:pt x="12706" y="9129"/>
                    <a:pt x="12706" y="9646"/>
                  </a:cubicBezTo>
                  <a:cubicBezTo>
                    <a:pt x="12218" y="9646"/>
                    <a:pt x="11730" y="10134"/>
                    <a:pt x="11214" y="10651"/>
                  </a:cubicBezTo>
                  <a:cubicBezTo>
                    <a:pt x="10725" y="10651"/>
                    <a:pt x="10725" y="11139"/>
                    <a:pt x="10209" y="11627"/>
                  </a:cubicBezTo>
                  <a:lnTo>
                    <a:pt x="9233" y="12632"/>
                  </a:lnTo>
                  <a:cubicBezTo>
                    <a:pt x="9233" y="13636"/>
                    <a:pt x="9233" y="14153"/>
                    <a:pt x="8716" y="14641"/>
                  </a:cubicBezTo>
                  <a:lnTo>
                    <a:pt x="8716" y="15646"/>
                  </a:lnTo>
                  <a:lnTo>
                    <a:pt x="2228" y="72602"/>
                  </a:lnTo>
                  <a:cubicBezTo>
                    <a:pt x="1631" y="76955"/>
                    <a:pt x="4674" y="80965"/>
                    <a:pt x="9023" y="81562"/>
                  </a:cubicBezTo>
                  <a:cubicBezTo>
                    <a:pt x="9095" y="81571"/>
                    <a:pt x="9164" y="81579"/>
                    <a:pt x="9233" y="81588"/>
                  </a:cubicBezTo>
                  <a:lnTo>
                    <a:pt x="10209" y="81588"/>
                  </a:lnTo>
                  <a:cubicBezTo>
                    <a:pt x="14245" y="81585"/>
                    <a:pt x="17661" y="78608"/>
                    <a:pt x="18218" y="74612"/>
                  </a:cubicBezTo>
                  <a:lnTo>
                    <a:pt x="23701" y="22651"/>
                  </a:lnTo>
                  <a:cubicBezTo>
                    <a:pt x="24706" y="22134"/>
                    <a:pt x="25194" y="21646"/>
                    <a:pt x="26199" y="21646"/>
                  </a:cubicBezTo>
                  <a:lnTo>
                    <a:pt x="26199" y="76191"/>
                  </a:lnTo>
                  <a:lnTo>
                    <a:pt x="19711" y="154621"/>
                  </a:lnTo>
                  <a:cubicBezTo>
                    <a:pt x="19180" y="159889"/>
                    <a:pt x="23018" y="164591"/>
                    <a:pt x="28286" y="165125"/>
                  </a:cubicBezTo>
                  <a:cubicBezTo>
                    <a:pt x="28300" y="165125"/>
                    <a:pt x="28312" y="165128"/>
                    <a:pt x="28323" y="165128"/>
                  </a:cubicBezTo>
                  <a:lnTo>
                    <a:pt x="29328" y="165128"/>
                  </a:lnTo>
                  <a:cubicBezTo>
                    <a:pt x="34335" y="165008"/>
                    <a:pt x="38434" y="161109"/>
                    <a:pt x="38802" y="156114"/>
                  </a:cubicBezTo>
                  <a:lnTo>
                    <a:pt x="44314" y="85176"/>
                  </a:lnTo>
                  <a:cubicBezTo>
                    <a:pt x="45577" y="85739"/>
                    <a:pt x="46926" y="86078"/>
                    <a:pt x="48304" y="86181"/>
                  </a:cubicBezTo>
                  <a:cubicBezTo>
                    <a:pt x="49691" y="86138"/>
                    <a:pt x="51052" y="85797"/>
                    <a:pt x="52295" y="85176"/>
                  </a:cubicBezTo>
                  <a:lnTo>
                    <a:pt x="57807" y="156114"/>
                  </a:lnTo>
                  <a:cubicBezTo>
                    <a:pt x="58343" y="161026"/>
                    <a:pt x="62348" y="164835"/>
                    <a:pt x="67280" y="165128"/>
                  </a:cubicBezTo>
                  <a:lnTo>
                    <a:pt x="68285" y="165128"/>
                  </a:lnTo>
                  <a:cubicBezTo>
                    <a:pt x="73561" y="164600"/>
                    <a:pt x="77414" y="159898"/>
                    <a:pt x="76897" y="154621"/>
                  </a:cubicBezTo>
                  <a:lnTo>
                    <a:pt x="70409" y="76191"/>
                  </a:lnTo>
                  <a:lnTo>
                    <a:pt x="70409" y="21646"/>
                  </a:lnTo>
                  <a:cubicBezTo>
                    <a:pt x="71337" y="21666"/>
                    <a:pt x="72224" y="22025"/>
                    <a:pt x="72907" y="22651"/>
                  </a:cubicBezTo>
                  <a:lnTo>
                    <a:pt x="78907" y="74612"/>
                  </a:lnTo>
                  <a:cubicBezTo>
                    <a:pt x="79378" y="78450"/>
                    <a:pt x="82538" y="81393"/>
                    <a:pt x="86400" y="81588"/>
                  </a:cubicBezTo>
                  <a:lnTo>
                    <a:pt x="87376" y="81588"/>
                  </a:lnTo>
                  <a:cubicBezTo>
                    <a:pt x="91728" y="81123"/>
                    <a:pt x="94877" y="77219"/>
                    <a:pt x="94412" y="72869"/>
                  </a:cubicBezTo>
                  <a:cubicBezTo>
                    <a:pt x="94403" y="72780"/>
                    <a:pt x="94392" y="72691"/>
                    <a:pt x="94380" y="72602"/>
                  </a:cubicBezTo>
                  <a:lnTo>
                    <a:pt x="88380" y="15646"/>
                  </a:lnTo>
                  <a:cubicBezTo>
                    <a:pt x="88326" y="15270"/>
                    <a:pt x="88157" y="14917"/>
                    <a:pt x="87892" y="1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56D7150-D2E3-22EB-D146-E4829DFD6D27}"/>
              </a:ext>
            </a:extLst>
          </p:cNvPr>
          <p:cNvGrpSpPr/>
          <p:nvPr/>
        </p:nvGrpSpPr>
        <p:grpSpPr>
          <a:xfrm>
            <a:off x="10697148" y="5020679"/>
            <a:ext cx="287080" cy="284209"/>
            <a:chOff x="9376717" y="3292710"/>
            <a:chExt cx="287080" cy="284209"/>
          </a:xfrm>
          <a:solidFill>
            <a:schemeClr val="accent2">
              <a:lumMod val="75000"/>
            </a:schemeClr>
          </a:solidFill>
        </p:grpSpPr>
        <p:sp>
          <p:nvSpPr>
            <p:cNvPr id="237" name="Freeform: Shape 109">
              <a:extLst>
                <a:ext uri="{FF2B5EF4-FFF2-40B4-BE49-F238E27FC236}">
                  <a16:creationId xmlns:a16="http://schemas.microsoft.com/office/drawing/2014/main" id="{BE7F6FFD-3158-037E-195F-A27E512D372F}"/>
                </a:ext>
              </a:extLst>
            </p:cNvPr>
            <p:cNvSpPr/>
            <p:nvPr/>
          </p:nvSpPr>
          <p:spPr>
            <a:xfrm>
              <a:off x="9555544" y="3379437"/>
              <a:ext cx="31579" cy="109090"/>
            </a:xfrm>
            <a:custGeom>
              <a:avLst/>
              <a:gdLst>
                <a:gd name="connsiteX0" fmla="*/ 2153 w 31578"/>
                <a:gd name="connsiteY0" fmla="*/ 2153 h 109090"/>
                <a:gd name="connsiteX1" fmla="*/ 29426 w 31578"/>
                <a:gd name="connsiteY1" fmla="*/ 2153 h 109090"/>
                <a:gd name="connsiteX2" fmla="*/ 29426 w 31578"/>
                <a:gd name="connsiteY2" fmla="*/ 107052 h 109090"/>
                <a:gd name="connsiteX3" fmla="*/ 2153 w 31578"/>
                <a:gd name="connsiteY3" fmla="*/ 107052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8" h="109090">
                  <a:moveTo>
                    <a:pt x="2153" y="2153"/>
                  </a:moveTo>
                  <a:lnTo>
                    <a:pt x="29426" y="2153"/>
                  </a:lnTo>
                  <a:lnTo>
                    <a:pt x="29426" y="107052"/>
                  </a:lnTo>
                  <a:lnTo>
                    <a:pt x="2153" y="1070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110">
              <a:extLst>
                <a:ext uri="{FF2B5EF4-FFF2-40B4-BE49-F238E27FC236}">
                  <a16:creationId xmlns:a16="http://schemas.microsoft.com/office/drawing/2014/main" id="{391C282F-2B9C-0213-3690-DBA3683EDCE6}"/>
                </a:ext>
              </a:extLst>
            </p:cNvPr>
            <p:cNvSpPr/>
            <p:nvPr/>
          </p:nvSpPr>
          <p:spPr>
            <a:xfrm>
              <a:off x="9421162" y="3310911"/>
              <a:ext cx="160765" cy="103349"/>
            </a:xfrm>
            <a:custGeom>
              <a:avLst/>
              <a:gdLst>
                <a:gd name="connsiteX0" fmla="*/ 140181 w 160764"/>
                <a:gd name="connsiteY0" fmla="*/ 34277 h 103348"/>
                <a:gd name="connsiteX1" fmla="*/ 160276 w 160764"/>
                <a:gd name="connsiteY1" fmla="*/ 44612 h 103348"/>
                <a:gd name="connsiteX2" fmla="*/ 146324 w 160764"/>
                <a:gd name="connsiteY2" fmla="*/ 2153 h 103348"/>
                <a:gd name="connsiteX3" fmla="*/ 109923 w 160764"/>
                <a:gd name="connsiteY3" fmla="*/ 19119 h 103348"/>
                <a:gd name="connsiteX4" fmla="*/ 128726 w 160764"/>
                <a:gd name="connsiteY4" fmla="*/ 28220 h 103348"/>
                <a:gd name="connsiteX5" fmla="*/ 127521 w 160764"/>
                <a:gd name="connsiteY5" fmla="*/ 30029 h 103348"/>
                <a:gd name="connsiteX6" fmla="*/ 125080 w 160764"/>
                <a:gd name="connsiteY6" fmla="*/ 34880 h 103348"/>
                <a:gd name="connsiteX7" fmla="*/ 123875 w 160764"/>
                <a:gd name="connsiteY7" fmla="*/ 37320 h 103348"/>
                <a:gd name="connsiteX8" fmla="*/ 122066 w 160764"/>
                <a:gd name="connsiteY8" fmla="*/ 39732 h 103348"/>
                <a:gd name="connsiteX9" fmla="*/ 120258 w 160764"/>
                <a:gd name="connsiteY9" fmla="*/ 42775 h 103348"/>
                <a:gd name="connsiteX10" fmla="*/ 118392 w 160764"/>
                <a:gd name="connsiteY10" fmla="*/ 45186 h 103348"/>
                <a:gd name="connsiteX11" fmla="*/ 114171 w 160764"/>
                <a:gd name="connsiteY11" fmla="*/ 50641 h 103348"/>
                <a:gd name="connsiteX12" fmla="*/ 109923 w 160764"/>
                <a:gd name="connsiteY12" fmla="*/ 56124 h 103348"/>
                <a:gd name="connsiteX13" fmla="*/ 104468 w 160764"/>
                <a:gd name="connsiteY13" fmla="*/ 60947 h 103348"/>
                <a:gd name="connsiteX14" fmla="*/ 99014 w 160764"/>
                <a:gd name="connsiteY14" fmla="*/ 66402 h 103348"/>
                <a:gd name="connsiteX15" fmla="*/ 95971 w 160764"/>
                <a:gd name="connsiteY15" fmla="*/ 68842 h 103348"/>
                <a:gd name="connsiteX16" fmla="*/ 93100 w 160764"/>
                <a:gd name="connsiteY16" fmla="*/ 71282 h 103348"/>
                <a:gd name="connsiteX17" fmla="*/ 87042 w 160764"/>
                <a:gd name="connsiteY17" fmla="*/ 76134 h 103348"/>
                <a:gd name="connsiteX18" fmla="*/ 83999 w 160764"/>
                <a:gd name="connsiteY18" fmla="*/ 77942 h 103348"/>
                <a:gd name="connsiteX19" fmla="*/ 80354 w 160764"/>
                <a:gd name="connsiteY19" fmla="*/ 80354 h 103348"/>
                <a:gd name="connsiteX20" fmla="*/ 67033 w 160764"/>
                <a:gd name="connsiteY20" fmla="*/ 87645 h 103348"/>
                <a:gd name="connsiteX21" fmla="*/ 53081 w 160764"/>
                <a:gd name="connsiteY21" fmla="*/ 93100 h 103348"/>
                <a:gd name="connsiteX22" fmla="*/ 39760 w 160764"/>
                <a:gd name="connsiteY22" fmla="*/ 97349 h 103348"/>
                <a:gd name="connsiteX23" fmla="*/ 27588 w 160764"/>
                <a:gd name="connsiteY23" fmla="*/ 100363 h 103348"/>
                <a:gd name="connsiteX24" fmla="*/ 17311 w 160764"/>
                <a:gd name="connsiteY24" fmla="*/ 102200 h 103348"/>
                <a:gd name="connsiteX25" fmla="*/ 9416 w 160764"/>
                <a:gd name="connsiteY25" fmla="*/ 102803 h 103348"/>
                <a:gd name="connsiteX26" fmla="*/ 2153 w 160764"/>
                <a:gd name="connsiteY26" fmla="*/ 102803 h 103348"/>
                <a:gd name="connsiteX27" fmla="*/ 2153 w 160764"/>
                <a:gd name="connsiteY27" fmla="*/ 103406 h 103348"/>
                <a:gd name="connsiteX28" fmla="*/ 28220 w 160764"/>
                <a:gd name="connsiteY28" fmla="*/ 103406 h 103348"/>
                <a:gd name="connsiteX29" fmla="*/ 40335 w 160764"/>
                <a:gd name="connsiteY29" fmla="*/ 101569 h 103348"/>
                <a:gd name="connsiteX30" fmla="*/ 54287 w 160764"/>
                <a:gd name="connsiteY30" fmla="*/ 98698 h 103348"/>
                <a:gd name="connsiteX31" fmla="*/ 68842 w 160764"/>
                <a:gd name="connsiteY31" fmla="*/ 94449 h 103348"/>
                <a:gd name="connsiteX32" fmla="*/ 83425 w 160764"/>
                <a:gd name="connsiteY32" fmla="*/ 87789 h 103348"/>
                <a:gd name="connsiteX33" fmla="*/ 87042 w 160764"/>
                <a:gd name="connsiteY33" fmla="*/ 85952 h 103348"/>
                <a:gd name="connsiteX34" fmla="*/ 90688 w 160764"/>
                <a:gd name="connsiteY34" fmla="*/ 84143 h 103348"/>
                <a:gd name="connsiteX35" fmla="*/ 97349 w 160764"/>
                <a:gd name="connsiteY35" fmla="*/ 79894 h 103348"/>
                <a:gd name="connsiteX36" fmla="*/ 100995 w 160764"/>
                <a:gd name="connsiteY36" fmla="*/ 77483 h 103348"/>
                <a:gd name="connsiteX37" fmla="*/ 103865 w 160764"/>
                <a:gd name="connsiteY37" fmla="*/ 75674 h 103348"/>
                <a:gd name="connsiteX38" fmla="*/ 110554 w 160764"/>
                <a:gd name="connsiteY38" fmla="*/ 70220 h 103348"/>
                <a:gd name="connsiteX39" fmla="*/ 115980 w 160764"/>
                <a:gd name="connsiteY39" fmla="*/ 64736 h 103348"/>
                <a:gd name="connsiteX40" fmla="*/ 121463 w 160764"/>
                <a:gd name="connsiteY40" fmla="*/ 59282 h 103348"/>
                <a:gd name="connsiteX41" fmla="*/ 126315 w 160764"/>
                <a:gd name="connsiteY41" fmla="*/ 53827 h 103348"/>
                <a:gd name="connsiteX42" fmla="*/ 128726 w 160764"/>
                <a:gd name="connsiteY42" fmla="*/ 51416 h 103348"/>
                <a:gd name="connsiteX43" fmla="*/ 130564 w 160764"/>
                <a:gd name="connsiteY43" fmla="*/ 48373 h 103348"/>
                <a:gd name="connsiteX44" fmla="*/ 132372 w 160764"/>
                <a:gd name="connsiteY44" fmla="*/ 45961 h 103348"/>
                <a:gd name="connsiteX45" fmla="*/ 134784 w 160764"/>
                <a:gd name="connsiteY45" fmla="*/ 43521 h 103348"/>
                <a:gd name="connsiteX46" fmla="*/ 137827 w 160764"/>
                <a:gd name="connsiteY46" fmla="*/ 38670 h 103348"/>
                <a:gd name="connsiteX47" fmla="*/ 140267 w 160764"/>
                <a:gd name="connsiteY47" fmla="*/ 34421 h 10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60764" h="103348">
                  <a:moveTo>
                    <a:pt x="140181" y="34277"/>
                  </a:moveTo>
                  <a:lnTo>
                    <a:pt x="160276" y="44612"/>
                  </a:lnTo>
                  <a:lnTo>
                    <a:pt x="146324" y="2153"/>
                  </a:lnTo>
                  <a:lnTo>
                    <a:pt x="109923" y="19119"/>
                  </a:lnTo>
                  <a:lnTo>
                    <a:pt x="128726" y="28220"/>
                  </a:lnTo>
                  <a:cubicBezTo>
                    <a:pt x="128152" y="28823"/>
                    <a:pt x="128152" y="29426"/>
                    <a:pt x="127521" y="30029"/>
                  </a:cubicBezTo>
                  <a:cubicBezTo>
                    <a:pt x="126969" y="31765"/>
                    <a:pt x="126146" y="33402"/>
                    <a:pt x="125080" y="34880"/>
                  </a:cubicBezTo>
                  <a:cubicBezTo>
                    <a:pt x="124443" y="35555"/>
                    <a:pt x="124024" y="36404"/>
                    <a:pt x="123875" y="37320"/>
                  </a:cubicBezTo>
                  <a:cubicBezTo>
                    <a:pt x="123272" y="37923"/>
                    <a:pt x="122669" y="39129"/>
                    <a:pt x="122066" y="39732"/>
                  </a:cubicBezTo>
                  <a:cubicBezTo>
                    <a:pt x="121463" y="40938"/>
                    <a:pt x="120860" y="41540"/>
                    <a:pt x="120258" y="42775"/>
                  </a:cubicBezTo>
                  <a:cubicBezTo>
                    <a:pt x="119494" y="43458"/>
                    <a:pt x="118859" y="44276"/>
                    <a:pt x="118392" y="45186"/>
                  </a:cubicBezTo>
                  <a:cubicBezTo>
                    <a:pt x="117194" y="47159"/>
                    <a:pt x="115779" y="48987"/>
                    <a:pt x="114171" y="50641"/>
                  </a:cubicBezTo>
                  <a:cubicBezTo>
                    <a:pt x="112966" y="52478"/>
                    <a:pt x="111128" y="54287"/>
                    <a:pt x="109923" y="56124"/>
                  </a:cubicBezTo>
                  <a:cubicBezTo>
                    <a:pt x="108272" y="57910"/>
                    <a:pt x="106443" y="59526"/>
                    <a:pt x="104468" y="60947"/>
                  </a:cubicBezTo>
                  <a:lnTo>
                    <a:pt x="99014" y="66402"/>
                  </a:lnTo>
                  <a:cubicBezTo>
                    <a:pt x="98138" y="67375"/>
                    <a:pt x="97110" y="68199"/>
                    <a:pt x="95971" y="68842"/>
                  </a:cubicBezTo>
                  <a:cubicBezTo>
                    <a:pt x="95316" y="69955"/>
                    <a:pt x="94303" y="70814"/>
                    <a:pt x="93100" y="71282"/>
                  </a:cubicBezTo>
                  <a:cubicBezTo>
                    <a:pt x="91352" y="73211"/>
                    <a:pt x="89307" y="74847"/>
                    <a:pt x="87042" y="76134"/>
                  </a:cubicBezTo>
                  <a:cubicBezTo>
                    <a:pt x="85957" y="76607"/>
                    <a:pt x="84935" y="77213"/>
                    <a:pt x="83999" y="77942"/>
                  </a:cubicBezTo>
                  <a:lnTo>
                    <a:pt x="80354" y="80354"/>
                  </a:lnTo>
                  <a:cubicBezTo>
                    <a:pt x="76044" y="83015"/>
                    <a:pt x="71598" y="85449"/>
                    <a:pt x="67033" y="87645"/>
                  </a:cubicBezTo>
                  <a:cubicBezTo>
                    <a:pt x="62557" y="89882"/>
                    <a:pt x="57887" y="91708"/>
                    <a:pt x="53081" y="93100"/>
                  </a:cubicBezTo>
                  <a:cubicBezTo>
                    <a:pt x="48732" y="94785"/>
                    <a:pt x="44282" y="96203"/>
                    <a:pt x="39760" y="97349"/>
                  </a:cubicBezTo>
                  <a:cubicBezTo>
                    <a:pt x="35759" y="98566"/>
                    <a:pt x="31696" y="99574"/>
                    <a:pt x="27588" y="100363"/>
                  </a:cubicBezTo>
                  <a:cubicBezTo>
                    <a:pt x="23971" y="100995"/>
                    <a:pt x="20325" y="101569"/>
                    <a:pt x="17311" y="102200"/>
                  </a:cubicBezTo>
                  <a:cubicBezTo>
                    <a:pt x="14268" y="102200"/>
                    <a:pt x="11856" y="102803"/>
                    <a:pt x="9416" y="102803"/>
                  </a:cubicBezTo>
                  <a:lnTo>
                    <a:pt x="2153" y="102803"/>
                  </a:lnTo>
                  <a:lnTo>
                    <a:pt x="2153" y="103406"/>
                  </a:lnTo>
                  <a:cubicBezTo>
                    <a:pt x="10826" y="104164"/>
                    <a:pt x="19547" y="104164"/>
                    <a:pt x="28220" y="103406"/>
                  </a:cubicBezTo>
                  <a:cubicBezTo>
                    <a:pt x="31866" y="102803"/>
                    <a:pt x="36114" y="102200"/>
                    <a:pt x="40335" y="101569"/>
                  </a:cubicBezTo>
                  <a:cubicBezTo>
                    <a:pt x="45043" y="100914"/>
                    <a:pt x="49702" y="99955"/>
                    <a:pt x="54287" y="98698"/>
                  </a:cubicBezTo>
                  <a:cubicBezTo>
                    <a:pt x="59219" y="97573"/>
                    <a:pt x="64079" y="96154"/>
                    <a:pt x="68842" y="94449"/>
                  </a:cubicBezTo>
                  <a:cubicBezTo>
                    <a:pt x="73920" y="92741"/>
                    <a:pt x="78809" y="90508"/>
                    <a:pt x="83425" y="87789"/>
                  </a:cubicBezTo>
                  <a:lnTo>
                    <a:pt x="87042" y="85952"/>
                  </a:lnTo>
                  <a:lnTo>
                    <a:pt x="90688" y="84143"/>
                  </a:lnTo>
                  <a:cubicBezTo>
                    <a:pt x="92994" y="82865"/>
                    <a:pt x="95218" y="81447"/>
                    <a:pt x="97349" y="79894"/>
                  </a:cubicBezTo>
                  <a:cubicBezTo>
                    <a:pt x="98554" y="79291"/>
                    <a:pt x="99760" y="78086"/>
                    <a:pt x="100995" y="77483"/>
                  </a:cubicBezTo>
                  <a:cubicBezTo>
                    <a:pt x="102025" y="77006"/>
                    <a:pt x="102990" y="76398"/>
                    <a:pt x="103865" y="75674"/>
                  </a:cubicBezTo>
                  <a:cubicBezTo>
                    <a:pt x="106305" y="73837"/>
                    <a:pt x="108143" y="72028"/>
                    <a:pt x="110554" y="70220"/>
                  </a:cubicBezTo>
                  <a:lnTo>
                    <a:pt x="115980" y="64736"/>
                  </a:lnTo>
                  <a:lnTo>
                    <a:pt x="121463" y="59282"/>
                  </a:lnTo>
                  <a:cubicBezTo>
                    <a:pt x="123237" y="57611"/>
                    <a:pt x="124862" y="55785"/>
                    <a:pt x="126315" y="53827"/>
                  </a:cubicBezTo>
                  <a:cubicBezTo>
                    <a:pt x="127271" y="53193"/>
                    <a:pt x="128092" y="52372"/>
                    <a:pt x="128726" y="51416"/>
                  </a:cubicBezTo>
                  <a:cubicBezTo>
                    <a:pt x="129464" y="50483"/>
                    <a:pt x="130081" y="49461"/>
                    <a:pt x="130564" y="48373"/>
                  </a:cubicBezTo>
                  <a:cubicBezTo>
                    <a:pt x="131138" y="47770"/>
                    <a:pt x="132372" y="47167"/>
                    <a:pt x="132372" y="45961"/>
                  </a:cubicBezTo>
                  <a:lnTo>
                    <a:pt x="134784" y="43521"/>
                  </a:lnTo>
                  <a:cubicBezTo>
                    <a:pt x="135582" y="41779"/>
                    <a:pt x="136604" y="40145"/>
                    <a:pt x="137827" y="38670"/>
                  </a:cubicBezTo>
                  <a:cubicBezTo>
                    <a:pt x="138496" y="37174"/>
                    <a:pt x="139314" y="35753"/>
                    <a:pt x="140267" y="344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111">
              <a:extLst>
                <a:ext uri="{FF2B5EF4-FFF2-40B4-BE49-F238E27FC236}">
                  <a16:creationId xmlns:a16="http://schemas.microsoft.com/office/drawing/2014/main" id="{58133768-17EF-FD8D-2AB8-CAFB00A555E7}"/>
                </a:ext>
              </a:extLst>
            </p:cNvPr>
            <p:cNvSpPr/>
            <p:nvPr/>
          </p:nvSpPr>
          <p:spPr>
            <a:xfrm>
              <a:off x="9376717" y="3292710"/>
              <a:ext cx="287080" cy="284209"/>
            </a:xfrm>
            <a:custGeom>
              <a:avLst/>
              <a:gdLst>
                <a:gd name="connsiteX0" fmla="*/ 13613 w 287079"/>
                <a:gd name="connsiteY0" fmla="*/ 212554 h 284208"/>
                <a:gd name="connsiteX1" fmla="*/ 219162 w 287079"/>
                <a:gd name="connsiteY1" fmla="*/ 212554 h 284208"/>
                <a:gd name="connsiteX2" fmla="*/ 219162 w 287079"/>
                <a:gd name="connsiteY2" fmla="*/ 14871 h 284208"/>
                <a:gd name="connsiteX3" fmla="*/ 230645 w 287079"/>
                <a:gd name="connsiteY3" fmla="*/ 2153 h 284208"/>
                <a:gd name="connsiteX4" fmla="*/ 241554 w 287079"/>
                <a:gd name="connsiteY4" fmla="*/ 14871 h 284208"/>
                <a:gd name="connsiteX5" fmla="*/ 241554 w 287079"/>
                <a:gd name="connsiteY5" fmla="*/ 212554 h 284208"/>
                <a:gd name="connsiteX6" fmla="*/ 276722 w 287079"/>
                <a:gd name="connsiteY6" fmla="*/ 212554 h 284208"/>
                <a:gd name="connsiteX7" fmla="*/ 287631 w 287079"/>
                <a:gd name="connsiteY7" fmla="*/ 225300 h 284208"/>
                <a:gd name="connsiteX8" fmla="*/ 276811 w 287079"/>
                <a:gd name="connsiteY8" fmla="*/ 237409 h 284208"/>
                <a:gd name="connsiteX9" fmla="*/ 276722 w 287079"/>
                <a:gd name="connsiteY9" fmla="*/ 237415 h 284208"/>
                <a:gd name="connsiteX10" fmla="*/ 241612 w 287079"/>
                <a:gd name="connsiteY10" fmla="*/ 237415 h 284208"/>
                <a:gd name="connsiteX11" fmla="*/ 241612 w 287079"/>
                <a:gd name="connsiteY11" fmla="*/ 270773 h 284208"/>
                <a:gd name="connsiteX12" fmla="*/ 230703 w 287079"/>
                <a:gd name="connsiteY12" fmla="*/ 283491 h 284208"/>
                <a:gd name="connsiteX13" fmla="*/ 219220 w 287079"/>
                <a:gd name="connsiteY13" fmla="*/ 270773 h 284208"/>
                <a:gd name="connsiteX14" fmla="*/ 219220 w 287079"/>
                <a:gd name="connsiteY14" fmla="*/ 237444 h 284208"/>
                <a:gd name="connsiteX15" fmla="*/ 13671 w 287079"/>
                <a:gd name="connsiteY15" fmla="*/ 237444 h 284208"/>
                <a:gd name="connsiteX16" fmla="*/ 2182 w 287079"/>
                <a:gd name="connsiteY16" fmla="*/ 225567 h 284208"/>
                <a:gd name="connsiteX17" fmla="*/ 2187 w 287079"/>
                <a:gd name="connsiteY17" fmla="*/ 225329 h 284208"/>
                <a:gd name="connsiteX18" fmla="*/ 13117 w 287079"/>
                <a:gd name="connsiteY18" fmla="*/ 212611 h 284208"/>
                <a:gd name="connsiteX19" fmla="*/ 13671 w 287079"/>
                <a:gd name="connsiteY19" fmla="*/ 212583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7079" h="284208">
                  <a:moveTo>
                    <a:pt x="13613" y="212554"/>
                  </a:moveTo>
                  <a:lnTo>
                    <a:pt x="219162" y="212554"/>
                  </a:lnTo>
                  <a:lnTo>
                    <a:pt x="219162" y="14871"/>
                  </a:lnTo>
                  <a:cubicBezTo>
                    <a:pt x="218884" y="8211"/>
                    <a:pt x="223991" y="2555"/>
                    <a:pt x="230645" y="2153"/>
                  </a:cubicBezTo>
                  <a:cubicBezTo>
                    <a:pt x="236703" y="2153"/>
                    <a:pt x="241554" y="7608"/>
                    <a:pt x="241554" y="14871"/>
                  </a:cubicBezTo>
                  <a:lnTo>
                    <a:pt x="241554" y="212554"/>
                  </a:lnTo>
                  <a:lnTo>
                    <a:pt x="276722" y="212554"/>
                  </a:lnTo>
                  <a:cubicBezTo>
                    <a:pt x="282779" y="212554"/>
                    <a:pt x="287631" y="218008"/>
                    <a:pt x="287631" y="225300"/>
                  </a:cubicBezTo>
                  <a:cubicBezTo>
                    <a:pt x="287987" y="231633"/>
                    <a:pt x="283144" y="237053"/>
                    <a:pt x="276811" y="237409"/>
                  </a:cubicBezTo>
                  <a:cubicBezTo>
                    <a:pt x="276782" y="237412"/>
                    <a:pt x="276750" y="237415"/>
                    <a:pt x="276722" y="237415"/>
                  </a:cubicBezTo>
                  <a:lnTo>
                    <a:pt x="241612" y="237415"/>
                  </a:lnTo>
                  <a:lnTo>
                    <a:pt x="241612" y="270773"/>
                  </a:lnTo>
                  <a:cubicBezTo>
                    <a:pt x="241612" y="278037"/>
                    <a:pt x="236760" y="283491"/>
                    <a:pt x="230703" y="283491"/>
                  </a:cubicBezTo>
                  <a:cubicBezTo>
                    <a:pt x="224048" y="283089"/>
                    <a:pt x="218941" y="277434"/>
                    <a:pt x="219220" y="270773"/>
                  </a:cubicBezTo>
                  <a:lnTo>
                    <a:pt x="219220" y="237444"/>
                  </a:lnTo>
                  <a:lnTo>
                    <a:pt x="13671" y="237444"/>
                  </a:lnTo>
                  <a:cubicBezTo>
                    <a:pt x="7217" y="237337"/>
                    <a:pt x="2075" y="232021"/>
                    <a:pt x="2182" y="225567"/>
                  </a:cubicBezTo>
                  <a:cubicBezTo>
                    <a:pt x="2182" y="225490"/>
                    <a:pt x="2185" y="225409"/>
                    <a:pt x="2187" y="225329"/>
                  </a:cubicBezTo>
                  <a:cubicBezTo>
                    <a:pt x="1694" y="218801"/>
                    <a:pt x="6585" y="213105"/>
                    <a:pt x="13117" y="212611"/>
                  </a:cubicBezTo>
                  <a:cubicBezTo>
                    <a:pt x="13300" y="212597"/>
                    <a:pt x="13484" y="212588"/>
                    <a:pt x="13671" y="212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112">
              <a:extLst>
                <a:ext uri="{FF2B5EF4-FFF2-40B4-BE49-F238E27FC236}">
                  <a16:creationId xmlns:a16="http://schemas.microsoft.com/office/drawing/2014/main" id="{9AB63E41-7215-514D-7BF6-29030293E44C}"/>
                </a:ext>
              </a:extLst>
            </p:cNvPr>
            <p:cNvSpPr/>
            <p:nvPr/>
          </p:nvSpPr>
          <p:spPr>
            <a:xfrm>
              <a:off x="9431842" y="3447331"/>
              <a:ext cx="31579" cy="43062"/>
            </a:xfrm>
            <a:custGeom>
              <a:avLst/>
              <a:gdLst>
                <a:gd name="connsiteX0" fmla="*/ 2153 w 31578"/>
                <a:gd name="connsiteY0" fmla="*/ 2153 h 43061"/>
                <a:gd name="connsiteX1" fmla="*/ 29426 w 31578"/>
                <a:gd name="connsiteY1" fmla="*/ 2153 h 43061"/>
                <a:gd name="connsiteX2" fmla="*/ 29426 w 31578"/>
                <a:gd name="connsiteY2" fmla="*/ 41540 h 43061"/>
                <a:gd name="connsiteX3" fmla="*/ 2153 w 31578"/>
                <a:gd name="connsiteY3" fmla="*/ 41540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8" h="43061">
                  <a:moveTo>
                    <a:pt x="2153" y="2153"/>
                  </a:moveTo>
                  <a:lnTo>
                    <a:pt x="29426" y="2153"/>
                  </a:lnTo>
                  <a:lnTo>
                    <a:pt x="29426" y="41540"/>
                  </a:lnTo>
                  <a:lnTo>
                    <a:pt x="2153" y="415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113">
              <a:extLst>
                <a:ext uri="{FF2B5EF4-FFF2-40B4-BE49-F238E27FC236}">
                  <a16:creationId xmlns:a16="http://schemas.microsoft.com/office/drawing/2014/main" id="{26456525-F1B9-A8AB-4AD2-805ED734719D}"/>
                </a:ext>
              </a:extLst>
            </p:cNvPr>
            <p:cNvSpPr/>
            <p:nvPr/>
          </p:nvSpPr>
          <p:spPr>
            <a:xfrm>
              <a:off x="9473066" y="3433982"/>
              <a:ext cx="31579" cy="54545"/>
            </a:xfrm>
            <a:custGeom>
              <a:avLst/>
              <a:gdLst>
                <a:gd name="connsiteX0" fmla="*/ 2153 w 31578"/>
                <a:gd name="connsiteY0" fmla="*/ 2153 h 54545"/>
                <a:gd name="connsiteX1" fmla="*/ 29426 w 31578"/>
                <a:gd name="connsiteY1" fmla="*/ 2153 h 54545"/>
                <a:gd name="connsiteX2" fmla="*/ 29426 w 31578"/>
                <a:gd name="connsiteY2" fmla="*/ 54287 h 54545"/>
                <a:gd name="connsiteX3" fmla="*/ 2153 w 31578"/>
                <a:gd name="connsiteY3" fmla="*/ 54287 h 5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8" h="54545">
                  <a:moveTo>
                    <a:pt x="2153" y="2153"/>
                  </a:moveTo>
                  <a:lnTo>
                    <a:pt x="29426" y="2153"/>
                  </a:lnTo>
                  <a:lnTo>
                    <a:pt x="29426" y="54287"/>
                  </a:lnTo>
                  <a:lnTo>
                    <a:pt x="2153" y="542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114">
              <a:extLst>
                <a:ext uri="{FF2B5EF4-FFF2-40B4-BE49-F238E27FC236}">
                  <a16:creationId xmlns:a16="http://schemas.microsoft.com/office/drawing/2014/main" id="{40C4B25C-9983-7FA5-112C-3502F241C108}"/>
                </a:ext>
              </a:extLst>
            </p:cNvPr>
            <p:cNvSpPr/>
            <p:nvPr/>
          </p:nvSpPr>
          <p:spPr>
            <a:xfrm>
              <a:off x="9514320" y="3408518"/>
              <a:ext cx="31579" cy="80382"/>
            </a:xfrm>
            <a:custGeom>
              <a:avLst/>
              <a:gdLst>
                <a:gd name="connsiteX0" fmla="*/ 2153 w 31578"/>
                <a:gd name="connsiteY0" fmla="*/ 2153 h 80382"/>
                <a:gd name="connsiteX1" fmla="*/ 29426 w 31578"/>
                <a:gd name="connsiteY1" fmla="*/ 2153 h 80382"/>
                <a:gd name="connsiteX2" fmla="*/ 29426 w 31578"/>
                <a:gd name="connsiteY2" fmla="*/ 79148 h 80382"/>
                <a:gd name="connsiteX3" fmla="*/ 2153 w 31578"/>
                <a:gd name="connsiteY3" fmla="*/ 79148 h 8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8" h="80382">
                  <a:moveTo>
                    <a:pt x="2153" y="2153"/>
                  </a:moveTo>
                  <a:lnTo>
                    <a:pt x="29426" y="2153"/>
                  </a:lnTo>
                  <a:lnTo>
                    <a:pt x="29426" y="79148"/>
                  </a:lnTo>
                  <a:lnTo>
                    <a:pt x="2153" y="7914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8D98167-9457-0EBD-4BEA-8EF9D5D2C71C}"/>
              </a:ext>
            </a:extLst>
          </p:cNvPr>
          <p:cNvGrpSpPr/>
          <p:nvPr/>
        </p:nvGrpSpPr>
        <p:grpSpPr>
          <a:xfrm>
            <a:off x="9854369" y="3286895"/>
            <a:ext cx="267960" cy="284209"/>
            <a:chOff x="8421379" y="4362483"/>
            <a:chExt cx="267960" cy="284209"/>
          </a:xfrm>
        </p:grpSpPr>
        <p:sp>
          <p:nvSpPr>
            <p:cNvPr id="244" name="Freeform: Shape 115">
              <a:extLst>
                <a:ext uri="{FF2B5EF4-FFF2-40B4-BE49-F238E27FC236}">
                  <a16:creationId xmlns:a16="http://schemas.microsoft.com/office/drawing/2014/main" id="{A55B8881-2A5D-C92E-D9FE-42E529614545}"/>
                </a:ext>
              </a:extLst>
            </p:cNvPr>
            <p:cNvSpPr/>
            <p:nvPr/>
          </p:nvSpPr>
          <p:spPr>
            <a:xfrm>
              <a:off x="8421379" y="4362483"/>
              <a:ext cx="244018" cy="284209"/>
            </a:xfrm>
            <a:custGeom>
              <a:avLst/>
              <a:gdLst>
                <a:gd name="connsiteX0" fmla="*/ 8727 w 244017"/>
                <a:gd name="connsiteY0" fmla="*/ 2153 h 284208"/>
                <a:gd name="connsiteX1" fmla="*/ 8727 w 244017"/>
                <a:gd name="connsiteY1" fmla="*/ 2153 h 284208"/>
                <a:gd name="connsiteX2" fmla="*/ 235721 w 244017"/>
                <a:gd name="connsiteY2" fmla="*/ 2153 h 284208"/>
                <a:gd name="connsiteX3" fmla="*/ 242295 w 244017"/>
                <a:gd name="connsiteY3" fmla="*/ 2153 h 284208"/>
                <a:gd name="connsiteX4" fmla="*/ 242295 w 244017"/>
                <a:gd name="connsiteY4" fmla="*/ 8699 h 284208"/>
                <a:gd name="connsiteX5" fmla="*/ 242295 w 244017"/>
                <a:gd name="connsiteY5" fmla="*/ 149080 h 284208"/>
                <a:gd name="connsiteX6" fmla="*/ 229750 w 244017"/>
                <a:gd name="connsiteY6" fmla="*/ 161626 h 284208"/>
                <a:gd name="connsiteX7" fmla="*/ 229750 w 244017"/>
                <a:gd name="connsiteY7" fmla="*/ 14670 h 284208"/>
                <a:gd name="connsiteX8" fmla="*/ 14698 w 244017"/>
                <a:gd name="connsiteY8" fmla="*/ 14670 h 284208"/>
                <a:gd name="connsiteX9" fmla="*/ 14698 w 244017"/>
                <a:gd name="connsiteY9" fmla="*/ 270946 h 284208"/>
                <a:gd name="connsiteX10" fmla="*/ 229750 w 244017"/>
                <a:gd name="connsiteY10" fmla="*/ 270946 h 284208"/>
                <a:gd name="connsiteX11" fmla="*/ 229750 w 244017"/>
                <a:gd name="connsiteY11" fmla="*/ 199865 h 284208"/>
                <a:gd name="connsiteX12" fmla="*/ 242295 w 244017"/>
                <a:gd name="connsiteY12" fmla="*/ 187894 h 284208"/>
                <a:gd name="connsiteX13" fmla="*/ 242295 w 244017"/>
                <a:gd name="connsiteY13" fmla="*/ 277520 h 284208"/>
                <a:gd name="connsiteX14" fmla="*/ 242295 w 244017"/>
                <a:gd name="connsiteY14" fmla="*/ 283491 h 284208"/>
                <a:gd name="connsiteX15" fmla="*/ 235721 w 244017"/>
                <a:gd name="connsiteY15" fmla="*/ 283491 h 284208"/>
                <a:gd name="connsiteX16" fmla="*/ 8727 w 244017"/>
                <a:gd name="connsiteY16" fmla="*/ 283491 h 284208"/>
                <a:gd name="connsiteX17" fmla="*/ 2153 w 244017"/>
                <a:gd name="connsiteY17" fmla="*/ 283491 h 284208"/>
                <a:gd name="connsiteX18" fmla="*/ 2153 w 244017"/>
                <a:gd name="connsiteY18" fmla="*/ 277520 h 284208"/>
                <a:gd name="connsiteX19" fmla="*/ 2153 w 244017"/>
                <a:gd name="connsiteY19" fmla="*/ 8699 h 284208"/>
                <a:gd name="connsiteX20" fmla="*/ 2153 w 244017"/>
                <a:gd name="connsiteY20" fmla="*/ 2153 h 284208"/>
                <a:gd name="connsiteX21" fmla="*/ 8727 w 244017"/>
                <a:gd name="connsiteY21" fmla="*/ 2153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4017" h="284208">
                  <a:moveTo>
                    <a:pt x="8727" y="2153"/>
                  </a:moveTo>
                  <a:lnTo>
                    <a:pt x="8727" y="2153"/>
                  </a:lnTo>
                  <a:lnTo>
                    <a:pt x="235721" y="2153"/>
                  </a:lnTo>
                  <a:lnTo>
                    <a:pt x="242295" y="2153"/>
                  </a:lnTo>
                  <a:lnTo>
                    <a:pt x="242295" y="8699"/>
                  </a:lnTo>
                  <a:lnTo>
                    <a:pt x="242295" y="149080"/>
                  </a:lnTo>
                  <a:lnTo>
                    <a:pt x="229750" y="161626"/>
                  </a:lnTo>
                  <a:lnTo>
                    <a:pt x="229750" y="14670"/>
                  </a:lnTo>
                  <a:lnTo>
                    <a:pt x="14698" y="14670"/>
                  </a:lnTo>
                  <a:lnTo>
                    <a:pt x="14698" y="270946"/>
                  </a:lnTo>
                  <a:lnTo>
                    <a:pt x="229750" y="270946"/>
                  </a:lnTo>
                  <a:lnTo>
                    <a:pt x="229750" y="199865"/>
                  </a:lnTo>
                  <a:lnTo>
                    <a:pt x="242295" y="187894"/>
                  </a:lnTo>
                  <a:lnTo>
                    <a:pt x="242295" y="277520"/>
                  </a:lnTo>
                  <a:lnTo>
                    <a:pt x="242295" y="283491"/>
                  </a:lnTo>
                  <a:lnTo>
                    <a:pt x="235721" y="283491"/>
                  </a:lnTo>
                  <a:lnTo>
                    <a:pt x="8727" y="283491"/>
                  </a:lnTo>
                  <a:lnTo>
                    <a:pt x="2153" y="283491"/>
                  </a:lnTo>
                  <a:lnTo>
                    <a:pt x="2153" y="277520"/>
                  </a:lnTo>
                  <a:lnTo>
                    <a:pt x="2153" y="8699"/>
                  </a:lnTo>
                  <a:lnTo>
                    <a:pt x="2153" y="2153"/>
                  </a:lnTo>
                  <a:lnTo>
                    <a:pt x="8727" y="2153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116">
              <a:extLst>
                <a:ext uri="{FF2B5EF4-FFF2-40B4-BE49-F238E27FC236}">
                  <a16:creationId xmlns:a16="http://schemas.microsoft.com/office/drawing/2014/main" id="{09A6926D-A970-425C-2380-C174DC684449}"/>
                </a:ext>
              </a:extLst>
            </p:cNvPr>
            <p:cNvSpPr/>
            <p:nvPr/>
          </p:nvSpPr>
          <p:spPr>
            <a:xfrm>
              <a:off x="8600000" y="4566769"/>
              <a:ext cx="25837" cy="25837"/>
            </a:xfrm>
            <a:custGeom>
              <a:avLst/>
              <a:gdLst>
                <a:gd name="connsiteX0" fmla="*/ 2153 w 25837"/>
                <a:gd name="connsiteY0" fmla="*/ 25435 h 25837"/>
                <a:gd name="connsiteX1" fmla="*/ 2153 w 25837"/>
                <a:gd name="connsiteY1" fmla="*/ 25435 h 25837"/>
                <a:gd name="connsiteX2" fmla="*/ 14096 w 25837"/>
                <a:gd name="connsiteY2" fmla="*/ 21847 h 25837"/>
                <a:gd name="connsiteX3" fmla="*/ 25435 w 25837"/>
                <a:gd name="connsiteY3" fmla="*/ 18258 h 25837"/>
                <a:gd name="connsiteX4" fmla="*/ 17684 w 25837"/>
                <a:gd name="connsiteY4" fmla="*/ 9904 h 25837"/>
                <a:gd name="connsiteX5" fmla="*/ 9904 w 25837"/>
                <a:gd name="connsiteY5" fmla="*/ 2153 h 25837"/>
                <a:gd name="connsiteX6" fmla="*/ 5742 w 25837"/>
                <a:gd name="connsiteY6" fmla="*/ 14067 h 25837"/>
                <a:gd name="connsiteX7" fmla="*/ 2153 w 25837"/>
                <a:gd name="connsiteY7" fmla="*/ 25435 h 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37" h="25837">
                  <a:moveTo>
                    <a:pt x="2153" y="25435"/>
                  </a:moveTo>
                  <a:lnTo>
                    <a:pt x="2153" y="25435"/>
                  </a:lnTo>
                  <a:lnTo>
                    <a:pt x="14096" y="21847"/>
                  </a:lnTo>
                  <a:lnTo>
                    <a:pt x="25435" y="18258"/>
                  </a:lnTo>
                  <a:lnTo>
                    <a:pt x="17684" y="9904"/>
                  </a:lnTo>
                  <a:lnTo>
                    <a:pt x="9904" y="2153"/>
                  </a:lnTo>
                  <a:lnTo>
                    <a:pt x="5742" y="14067"/>
                  </a:lnTo>
                  <a:lnTo>
                    <a:pt x="2153" y="25435"/>
                  </a:lnTo>
                  <a:close/>
                </a:path>
              </a:pathLst>
            </a:custGeom>
            <a:solidFill>
              <a:srgbClr val="67C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117">
              <a:extLst>
                <a:ext uri="{FF2B5EF4-FFF2-40B4-BE49-F238E27FC236}">
                  <a16:creationId xmlns:a16="http://schemas.microsoft.com/office/drawing/2014/main" id="{D4E5B51D-F713-928E-DDBD-B65883703795}"/>
                </a:ext>
              </a:extLst>
            </p:cNvPr>
            <p:cNvSpPr/>
            <p:nvPr/>
          </p:nvSpPr>
          <p:spPr>
            <a:xfrm>
              <a:off x="8608957" y="4503439"/>
              <a:ext cx="80382" cy="80382"/>
            </a:xfrm>
            <a:custGeom>
              <a:avLst/>
              <a:gdLst>
                <a:gd name="connsiteX0" fmla="*/ 63674 w 80382"/>
                <a:gd name="connsiteY0" fmla="*/ 2153 h 80382"/>
                <a:gd name="connsiteX1" fmla="*/ 63674 w 80382"/>
                <a:gd name="connsiteY1" fmla="*/ 2153 h 80382"/>
                <a:gd name="connsiteX2" fmla="*/ 2153 w 80382"/>
                <a:gd name="connsiteY2" fmla="*/ 64277 h 80382"/>
                <a:gd name="connsiteX3" fmla="*/ 17684 w 80382"/>
                <a:gd name="connsiteY3" fmla="*/ 79808 h 80382"/>
                <a:gd name="connsiteX4" fmla="*/ 79808 w 80382"/>
                <a:gd name="connsiteY4" fmla="*/ 18287 h 80382"/>
                <a:gd name="connsiteX5" fmla="*/ 63674 w 80382"/>
                <a:gd name="connsiteY5" fmla="*/ 2153 h 8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82" h="80382">
                  <a:moveTo>
                    <a:pt x="63674" y="2153"/>
                  </a:moveTo>
                  <a:lnTo>
                    <a:pt x="63674" y="2153"/>
                  </a:lnTo>
                  <a:lnTo>
                    <a:pt x="2153" y="64277"/>
                  </a:lnTo>
                  <a:lnTo>
                    <a:pt x="17684" y="79808"/>
                  </a:lnTo>
                  <a:lnTo>
                    <a:pt x="79808" y="18287"/>
                  </a:lnTo>
                  <a:lnTo>
                    <a:pt x="63674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118">
              <a:extLst>
                <a:ext uri="{FF2B5EF4-FFF2-40B4-BE49-F238E27FC236}">
                  <a16:creationId xmlns:a16="http://schemas.microsoft.com/office/drawing/2014/main" id="{F247A5A7-259E-1E18-B680-6217B36E5868}"/>
                </a:ext>
              </a:extLst>
            </p:cNvPr>
            <p:cNvSpPr/>
            <p:nvPr/>
          </p:nvSpPr>
          <p:spPr>
            <a:xfrm>
              <a:off x="8562364" y="4600214"/>
              <a:ext cx="74641" cy="14354"/>
            </a:xfrm>
            <a:custGeom>
              <a:avLst/>
              <a:gdLst>
                <a:gd name="connsiteX0" fmla="*/ 2153 w 74640"/>
                <a:gd name="connsiteY0" fmla="*/ 2153 h 14353"/>
                <a:gd name="connsiteX1" fmla="*/ 2153 w 74640"/>
                <a:gd name="connsiteY1" fmla="*/ 2153 h 14353"/>
                <a:gd name="connsiteX2" fmla="*/ 2153 w 74640"/>
                <a:gd name="connsiteY2" fmla="*/ 13493 h 14353"/>
                <a:gd name="connsiteX3" fmla="*/ 74440 w 74640"/>
                <a:gd name="connsiteY3" fmla="*/ 13493 h 14353"/>
                <a:gd name="connsiteX4" fmla="*/ 74440 w 74640"/>
                <a:gd name="connsiteY4" fmla="*/ 2153 h 14353"/>
                <a:gd name="connsiteX5" fmla="*/ 2153 w 74640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640" h="14353">
                  <a:moveTo>
                    <a:pt x="2153" y="2153"/>
                  </a:moveTo>
                  <a:lnTo>
                    <a:pt x="2153" y="2153"/>
                  </a:lnTo>
                  <a:lnTo>
                    <a:pt x="2153" y="13493"/>
                  </a:lnTo>
                  <a:lnTo>
                    <a:pt x="74440" y="13493"/>
                  </a:lnTo>
                  <a:lnTo>
                    <a:pt x="74440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119">
              <a:extLst>
                <a:ext uri="{FF2B5EF4-FFF2-40B4-BE49-F238E27FC236}">
                  <a16:creationId xmlns:a16="http://schemas.microsoft.com/office/drawing/2014/main" id="{5AFB4481-03E5-F2A3-F0D9-3786AC7F2359}"/>
                </a:ext>
              </a:extLst>
            </p:cNvPr>
            <p:cNvSpPr/>
            <p:nvPr/>
          </p:nvSpPr>
          <p:spPr>
            <a:xfrm>
              <a:off x="8463206" y="4511793"/>
              <a:ext cx="91865" cy="14354"/>
            </a:xfrm>
            <a:custGeom>
              <a:avLst/>
              <a:gdLst>
                <a:gd name="connsiteX0" fmla="*/ 2153 w 91865"/>
                <a:gd name="connsiteY0" fmla="*/ 2153 h 14353"/>
                <a:gd name="connsiteX1" fmla="*/ 2153 w 91865"/>
                <a:gd name="connsiteY1" fmla="*/ 2153 h 14353"/>
                <a:gd name="connsiteX2" fmla="*/ 2153 w 91865"/>
                <a:gd name="connsiteY2" fmla="*/ 14124 h 14353"/>
                <a:gd name="connsiteX3" fmla="*/ 89971 w 91865"/>
                <a:gd name="connsiteY3" fmla="*/ 14124 h 14353"/>
                <a:gd name="connsiteX4" fmla="*/ 89971 w 91865"/>
                <a:gd name="connsiteY4" fmla="*/ 2153 h 14353"/>
                <a:gd name="connsiteX5" fmla="*/ 2153 w 91865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65" h="14353">
                  <a:moveTo>
                    <a:pt x="2153" y="2153"/>
                  </a:moveTo>
                  <a:lnTo>
                    <a:pt x="2153" y="2153"/>
                  </a:lnTo>
                  <a:lnTo>
                    <a:pt x="2153" y="14124"/>
                  </a:lnTo>
                  <a:lnTo>
                    <a:pt x="89971" y="14124"/>
                  </a:lnTo>
                  <a:lnTo>
                    <a:pt x="89971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120">
              <a:extLst>
                <a:ext uri="{FF2B5EF4-FFF2-40B4-BE49-F238E27FC236}">
                  <a16:creationId xmlns:a16="http://schemas.microsoft.com/office/drawing/2014/main" id="{DA9B91F0-13B5-1D1B-EEE2-4ECE25492002}"/>
                </a:ext>
              </a:extLst>
            </p:cNvPr>
            <p:cNvSpPr/>
            <p:nvPr/>
          </p:nvSpPr>
          <p:spPr>
            <a:xfrm>
              <a:off x="8463206" y="4483717"/>
              <a:ext cx="134927" cy="14354"/>
            </a:xfrm>
            <a:custGeom>
              <a:avLst/>
              <a:gdLst>
                <a:gd name="connsiteX0" fmla="*/ 2153 w 134927"/>
                <a:gd name="connsiteY0" fmla="*/ 2153 h 14353"/>
                <a:gd name="connsiteX1" fmla="*/ 2153 w 134927"/>
                <a:gd name="connsiteY1" fmla="*/ 2153 h 14353"/>
                <a:gd name="connsiteX2" fmla="*/ 2153 w 134927"/>
                <a:gd name="connsiteY2" fmla="*/ 14124 h 14353"/>
                <a:gd name="connsiteX3" fmla="*/ 134152 w 134927"/>
                <a:gd name="connsiteY3" fmla="*/ 14124 h 14353"/>
                <a:gd name="connsiteX4" fmla="*/ 134152 w 134927"/>
                <a:gd name="connsiteY4" fmla="*/ 2153 h 14353"/>
                <a:gd name="connsiteX5" fmla="*/ 2153 w 134927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27" h="14353">
                  <a:moveTo>
                    <a:pt x="2153" y="2153"/>
                  </a:moveTo>
                  <a:lnTo>
                    <a:pt x="2153" y="2153"/>
                  </a:lnTo>
                  <a:lnTo>
                    <a:pt x="2153" y="14124"/>
                  </a:lnTo>
                  <a:lnTo>
                    <a:pt x="134152" y="14124"/>
                  </a:lnTo>
                  <a:lnTo>
                    <a:pt x="134152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121">
              <a:extLst>
                <a:ext uri="{FF2B5EF4-FFF2-40B4-BE49-F238E27FC236}">
                  <a16:creationId xmlns:a16="http://schemas.microsoft.com/office/drawing/2014/main" id="{FB2D57FC-43B6-4E93-1763-4C895DCADA7E}"/>
                </a:ext>
              </a:extLst>
            </p:cNvPr>
            <p:cNvSpPr/>
            <p:nvPr/>
          </p:nvSpPr>
          <p:spPr>
            <a:xfrm>
              <a:off x="8463206" y="4456243"/>
              <a:ext cx="160765" cy="14354"/>
            </a:xfrm>
            <a:custGeom>
              <a:avLst/>
              <a:gdLst>
                <a:gd name="connsiteX0" fmla="*/ 2153 w 160764"/>
                <a:gd name="connsiteY0" fmla="*/ 2153 h 14353"/>
                <a:gd name="connsiteX1" fmla="*/ 2153 w 160764"/>
                <a:gd name="connsiteY1" fmla="*/ 2153 h 14353"/>
                <a:gd name="connsiteX2" fmla="*/ 2153 w 160764"/>
                <a:gd name="connsiteY2" fmla="*/ 13493 h 14353"/>
                <a:gd name="connsiteX3" fmla="*/ 159243 w 160764"/>
                <a:gd name="connsiteY3" fmla="*/ 13493 h 14353"/>
                <a:gd name="connsiteX4" fmla="*/ 159243 w 160764"/>
                <a:gd name="connsiteY4" fmla="*/ 2153 h 14353"/>
                <a:gd name="connsiteX5" fmla="*/ 2153 w 160764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64" h="14353">
                  <a:moveTo>
                    <a:pt x="2153" y="2153"/>
                  </a:moveTo>
                  <a:lnTo>
                    <a:pt x="2153" y="2153"/>
                  </a:lnTo>
                  <a:lnTo>
                    <a:pt x="2153" y="13493"/>
                  </a:lnTo>
                  <a:lnTo>
                    <a:pt x="159243" y="13493"/>
                  </a:lnTo>
                  <a:lnTo>
                    <a:pt x="159243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122">
              <a:extLst>
                <a:ext uri="{FF2B5EF4-FFF2-40B4-BE49-F238E27FC236}">
                  <a16:creationId xmlns:a16="http://schemas.microsoft.com/office/drawing/2014/main" id="{C4A88FE2-F594-365B-429D-0526978063BA}"/>
                </a:ext>
              </a:extLst>
            </p:cNvPr>
            <p:cNvSpPr/>
            <p:nvPr/>
          </p:nvSpPr>
          <p:spPr>
            <a:xfrm>
              <a:off x="8463206" y="4428167"/>
              <a:ext cx="160765" cy="14354"/>
            </a:xfrm>
            <a:custGeom>
              <a:avLst/>
              <a:gdLst>
                <a:gd name="connsiteX0" fmla="*/ 2153 w 160764"/>
                <a:gd name="connsiteY0" fmla="*/ 2153 h 14353"/>
                <a:gd name="connsiteX1" fmla="*/ 2153 w 160764"/>
                <a:gd name="connsiteY1" fmla="*/ 2153 h 14353"/>
                <a:gd name="connsiteX2" fmla="*/ 2153 w 160764"/>
                <a:gd name="connsiteY2" fmla="*/ 13493 h 14353"/>
                <a:gd name="connsiteX3" fmla="*/ 159243 w 160764"/>
                <a:gd name="connsiteY3" fmla="*/ 13493 h 14353"/>
                <a:gd name="connsiteX4" fmla="*/ 159243 w 160764"/>
                <a:gd name="connsiteY4" fmla="*/ 2153 h 14353"/>
                <a:gd name="connsiteX5" fmla="*/ 2153 w 160764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764" h="14353">
                  <a:moveTo>
                    <a:pt x="2153" y="2153"/>
                  </a:moveTo>
                  <a:lnTo>
                    <a:pt x="2153" y="2153"/>
                  </a:lnTo>
                  <a:lnTo>
                    <a:pt x="2153" y="13493"/>
                  </a:lnTo>
                  <a:lnTo>
                    <a:pt x="159243" y="13493"/>
                  </a:lnTo>
                  <a:lnTo>
                    <a:pt x="159243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123">
              <a:extLst>
                <a:ext uri="{FF2B5EF4-FFF2-40B4-BE49-F238E27FC236}">
                  <a16:creationId xmlns:a16="http://schemas.microsoft.com/office/drawing/2014/main" id="{5A2C7CB3-679A-2E44-0217-F8E9714D8C04}"/>
                </a:ext>
              </a:extLst>
            </p:cNvPr>
            <p:cNvSpPr/>
            <p:nvPr/>
          </p:nvSpPr>
          <p:spPr>
            <a:xfrm>
              <a:off x="8463206" y="4400091"/>
              <a:ext cx="160765" cy="14354"/>
            </a:xfrm>
            <a:custGeom>
              <a:avLst/>
              <a:gdLst>
                <a:gd name="connsiteX0" fmla="*/ 2153 w 160764"/>
                <a:gd name="connsiteY0" fmla="*/ 2153 h 14353"/>
                <a:gd name="connsiteX1" fmla="*/ 159243 w 160764"/>
                <a:gd name="connsiteY1" fmla="*/ 2153 h 14353"/>
                <a:gd name="connsiteX2" fmla="*/ 159243 w 160764"/>
                <a:gd name="connsiteY2" fmla="*/ 13522 h 14353"/>
                <a:gd name="connsiteX3" fmla="*/ 2153 w 160764"/>
                <a:gd name="connsiteY3" fmla="*/ 13522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64" h="14353">
                  <a:moveTo>
                    <a:pt x="2153" y="2153"/>
                  </a:moveTo>
                  <a:lnTo>
                    <a:pt x="159243" y="2153"/>
                  </a:lnTo>
                  <a:lnTo>
                    <a:pt x="159243" y="13522"/>
                  </a:lnTo>
                  <a:lnTo>
                    <a:pt x="2153" y="1352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6EBEC6A-EEE2-3000-4E39-4713D1A086BA}"/>
              </a:ext>
            </a:extLst>
          </p:cNvPr>
          <p:cNvGrpSpPr/>
          <p:nvPr/>
        </p:nvGrpSpPr>
        <p:grpSpPr>
          <a:xfrm>
            <a:off x="10211383" y="1869845"/>
            <a:ext cx="256764" cy="285420"/>
            <a:chOff x="8909357" y="3292733"/>
            <a:chExt cx="256764" cy="285420"/>
          </a:xfrm>
          <a:solidFill>
            <a:schemeClr val="accent2">
              <a:lumMod val="75000"/>
            </a:schemeClr>
          </a:solidFill>
        </p:grpSpPr>
        <p:sp>
          <p:nvSpPr>
            <p:cNvPr id="254" name="Freeform: Shape 124">
              <a:extLst>
                <a:ext uri="{FF2B5EF4-FFF2-40B4-BE49-F238E27FC236}">
                  <a16:creationId xmlns:a16="http://schemas.microsoft.com/office/drawing/2014/main" id="{5CC58F87-5655-CA67-F502-10240AD79534}"/>
                </a:ext>
              </a:extLst>
            </p:cNvPr>
            <p:cNvSpPr/>
            <p:nvPr/>
          </p:nvSpPr>
          <p:spPr>
            <a:xfrm>
              <a:off x="8909357" y="3470728"/>
              <a:ext cx="28708" cy="106219"/>
            </a:xfrm>
            <a:custGeom>
              <a:avLst/>
              <a:gdLst>
                <a:gd name="connsiteX0" fmla="*/ 2153 w 28707"/>
                <a:gd name="connsiteY0" fmla="*/ 2153 h 106219"/>
                <a:gd name="connsiteX1" fmla="*/ 2153 w 28707"/>
                <a:gd name="connsiteY1" fmla="*/ 2153 h 106219"/>
                <a:gd name="connsiteX2" fmla="*/ 29024 w 28707"/>
                <a:gd name="connsiteY2" fmla="*/ 2153 h 106219"/>
                <a:gd name="connsiteX3" fmla="*/ 29024 w 28707"/>
                <a:gd name="connsiteY3" fmla="*/ 105473 h 106219"/>
                <a:gd name="connsiteX4" fmla="*/ 2153 w 28707"/>
                <a:gd name="connsiteY4" fmla="*/ 105473 h 106219"/>
                <a:gd name="connsiteX5" fmla="*/ 2153 w 28707"/>
                <a:gd name="connsiteY5" fmla="*/ 2153 h 1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07" h="106219">
                  <a:moveTo>
                    <a:pt x="2153" y="2153"/>
                  </a:moveTo>
                  <a:lnTo>
                    <a:pt x="2153" y="2153"/>
                  </a:lnTo>
                  <a:lnTo>
                    <a:pt x="29024" y="2153"/>
                  </a:lnTo>
                  <a:lnTo>
                    <a:pt x="29024" y="105473"/>
                  </a:lnTo>
                  <a:lnTo>
                    <a:pt x="2153" y="10547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125">
              <a:extLst>
                <a:ext uri="{FF2B5EF4-FFF2-40B4-BE49-F238E27FC236}">
                  <a16:creationId xmlns:a16="http://schemas.microsoft.com/office/drawing/2014/main" id="{768DDA6C-84FE-C50D-629C-717B2F567013}"/>
                </a:ext>
              </a:extLst>
            </p:cNvPr>
            <p:cNvSpPr/>
            <p:nvPr/>
          </p:nvSpPr>
          <p:spPr>
            <a:xfrm>
              <a:off x="8911108" y="3292733"/>
              <a:ext cx="252630" cy="146411"/>
            </a:xfrm>
            <a:custGeom>
              <a:avLst/>
              <a:gdLst>
                <a:gd name="connsiteX0" fmla="*/ 13522 w 252630"/>
                <a:gd name="connsiteY0" fmla="*/ 105364 h 146410"/>
                <a:gd name="connsiteX1" fmla="*/ 13522 w 252630"/>
                <a:gd name="connsiteY1" fmla="*/ 105364 h 146410"/>
                <a:gd name="connsiteX2" fmla="*/ 20096 w 252630"/>
                <a:gd name="connsiteY2" fmla="*/ 107143 h 146410"/>
                <a:gd name="connsiteX3" fmla="*/ 48144 w 252630"/>
                <a:gd name="connsiteY3" fmla="*/ 80388 h 146410"/>
                <a:gd name="connsiteX4" fmla="*/ 47541 w 252630"/>
                <a:gd name="connsiteY4" fmla="*/ 75019 h 146410"/>
                <a:gd name="connsiteX5" fmla="*/ 57178 w 252630"/>
                <a:gd name="connsiteY5" fmla="*/ 61949 h 146410"/>
                <a:gd name="connsiteX6" fmla="*/ 70249 w 252630"/>
                <a:gd name="connsiteY6" fmla="*/ 71583 h 146410"/>
                <a:gd name="connsiteX7" fmla="*/ 70249 w 252630"/>
                <a:gd name="connsiteY7" fmla="*/ 75019 h 146410"/>
                <a:gd name="connsiteX8" fmla="*/ 67866 w 252630"/>
                <a:gd name="connsiteY8" fmla="*/ 81565 h 146410"/>
                <a:gd name="connsiteX9" fmla="*/ 99445 w 252630"/>
                <a:gd name="connsiteY9" fmla="*/ 123995 h 146410"/>
                <a:gd name="connsiteX10" fmla="*/ 104210 w 252630"/>
                <a:gd name="connsiteY10" fmla="*/ 122789 h 146410"/>
                <a:gd name="connsiteX11" fmla="*/ 110182 w 252630"/>
                <a:gd name="connsiteY11" fmla="*/ 124569 h 146410"/>
                <a:gd name="connsiteX12" fmla="*/ 138889 w 252630"/>
                <a:gd name="connsiteY12" fmla="*/ 98904 h 146410"/>
                <a:gd name="connsiteX13" fmla="*/ 137110 w 252630"/>
                <a:gd name="connsiteY13" fmla="*/ 93536 h 146410"/>
                <a:gd name="connsiteX14" fmla="*/ 148593 w 252630"/>
                <a:gd name="connsiteY14" fmla="*/ 81565 h 146410"/>
                <a:gd name="connsiteX15" fmla="*/ 151464 w 252630"/>
                <a:gd name="connsiteY15" fmla="*/ 82168 h 146410"/>
                <a:gd name="connsiteX16" fmla="*/ 186114 w 252630"/>
                <a:gd name="connsiteY16" fmla="*/ 21881 h 146410"/>
                <a:gd name="connsiteX17" fmla="*/ 182526 w 252630"/>
                <a:gd name="connsiteY17" fmla="*/ 14101 h 146410"/>
                <a:gd name="connsiteX18" fmla="*/ 193541 w 252630"/>
                <a:gd name="connsiteY18" fmla="*/ 2167 h 146410"/>
                <a:gd name="connsiteX19" fmla="*/ 194009 w 252630"/>
                <a:gd name="connsiteY19" fmla="*/ 2158 h 146410"/>
                <a:gd name="connsiteX20" fmla="*/ 205515 w 252630"/>
                <a:gd name="connsiteY20" fmla="*/ 12978 h 146410"/>
                <a:gd name="connsiteX21" fmla="*/ 205492 w 252630"/>
                <a:gd name="connsiteY21" fmla="*/ 14101 h 146410"/>
                <a:gd name="connsiteX22" fmla="*/ 204258 w 252630"/>
                <a:gd name="connsiteY22" fmla="*/ 19498 h 146410"/>
                <a:gd name="connsiteX23" fmla="*/ 233540 w 252630"/>
                <a:gd name="connsiteY23" fmla="*/ 51077 h 146410"/>
                <a:gd name="connsiteX24" fmla="*/ 239540 w 252630"/>
                <a:gd name="connsiteY24" fmla="*/ 49900 h 146410"/>
                <a:gd name="connsiteX25" fmla="*/ 250879 w 252630"/>
                <a:gd name="connsiteY25" fmla="*/ 61239 h 146410"/>
                <a:gd name="connsiteX26" fmla="*/ 239744 w 252630"/>
                <a:gd name="connsiteY26" fmla="*/ 72723 h 146410"/>
                <a:gd name="connsiteX27" fmla="*/ 239540 w 252630"/>
                <a:gd name="connsiteY27" fmla="*/ 72723 h 146410"/>
                <a:gd name="connsiteX28" fmla="*/ 228056 w 252630"/>
                <a:gd name="connsiteY28" fmla="*/ 62239 h 146410"/>
                <a:gd name="connsiteX29" fmla="*/ 228056 w 252630"/>
                <a:gd name="connsiteY29" fmla="*/ 61239 h 146410"/>
                <a:gd name="connsiteX30" fmla="*/ 229262 w 252630"/>
                <a:gd name="connsiteY30" fmla="*/ 55268 h 146410"/>
                <a:gd name="connsiteX31" fmla="*/ 200009 w 252630"/>
                <a:gd name="connsiteY31" fmla="*/ 23689 h 146410"/>
                <a:gd name="connsiteX32" fmla="*/ 194038 w 252630"/>
                <a:gd name="connsiteY32" fmla="*/ 25498 h 146410"/>
                <a:gd name="connsiteX33" fmla="*/ 191167 w 252630"/>
                <a:gd name="connsiteY33" fmla="*/ 24895 h 146410"/>
                <a:gd name="connsiteX34" fmla="*/ 157119 w 252630"/>
                <a:gd name="connsiteY34" fmla="*/ 85182 h 146410"/>
                <a:gd name="connsiteX35" fmla="*/ 160708 w 252630"/>
                <a:gd name="connsiteY35" fmla="*/ 93565 h 146410"/>
                <a:gd name="connsiteX36" fmla="*/ 149560 w 252630"/>
                <a:gd name="connsiteY36" fmla="*/ 105375 h 146410"/>
                <a:gd name="connsiteX37" fmla="*/ 148622 w 252630"/>
                <a:gd name="connsiteY37" fmla="*/ 105364 h 146410"/>
                <a:gd name="connsiteX38" fmla="*/ 142650 w 252630"/>
                <a:gd name="connsiteY38" fmla="*/ 102952 h 146410"/>
                <a:gd name="connsiteX39" fmla="*/ 113942 w 252630"/>
                <a:gd name="connsiteY39" fmla="*/ 129249 h 146410"/>
                <a:gd name="connsiteX40" fmla="*/ 115722 w 252630"/>
                <a:gd name="connsiteY40" fmla="*/ 134646 h 146410"/>
                <a:gd name="connsiteX41" fmla="*/ 104383 w 252630"/>
                <a:gd name="connsiteY41" fmla="*/ 146129 h 146410"/>
                <a:gd name="connsiteX42" fmla="*/ 92449 w 252630"/>
                <a:gd name="connsiteY42" fmla="*/ 135114 h 146410"/>
                <a:gd name="connsiteX43" fmla="*/ 92440 w 252630"/>
                <a:gd name="connsiteY43" fmla="*/ 134646 h 146410"/>
                <a:gd name="connsiteX44" fmla="*/ 94823 w 252630"/>
                <a:gd name="connsiteY44" fmla="*/ 127440 h 146410"/>
                <a:gd name="connsiteX45" fmla="*/ 63244 w 252630"/>
                <a:gd name="connsiteY45" fmla="*/ 85670 h 146410"/>
                <a:gd name="connsiteX46" fmla="*/ 59081 w 252630"/>
                <a:gd name="connsiteY46" fmla="*/ 86244 h 146410"/>
                <a:gd name="connsiteX47" fmla="*/ 53110 w 252630"/>
                <a:gd name="connsiteY47" fmla="*/ 84464 h 146410"/>
                <a:gd name="connsiteX48" fmla="*/ 24402 w 252630"/>
                <a:gd name="connsiteY48" fmla="*/ 111335 h 146410"/>
                <a:gd name="connsiteX49" fmla="*/ 24976 w 252630"/>
                <a:gd name="connsiteY49" fmla="*/ 116703 h 146410"/>
                <a:gd name="connsiteX50" fmla="*/ 13964 w 252630"/>
                <a:gd name="connsiteY50" fmla="*/ 128637 h 146410"/>
                <a:gd name="connsiteX51" fmla="*/ 13637 w 252630"/>
                <a:gd name="connsiteY51" fmla="*/ 128646 h 146410"/>
                <a:gd name="connsiteX52" fmla="*/ 2153 w 252630"/>
                <a:gd name="connsiteY52" fmla="*/ 116703 h 146410"/>
                <a:gd name="connsiteX53" fmla="*/ 13637 w 252630"/>
                <a:gd name="connsiteY53" fmla="*/ 105220 h 146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52630" h="146410">
                  <a:moveTo>
                    <a:pt x="13522" y="105364"/>
                  </a:moveTo>
                  <a:lnTo>
                    <a:pt x="13522" y="105364"/>
                  </a:lnTo>
                  <a:cubicBezTo>
                    <a:pt x="15830" y="105381"/>
                    <a:pt x="18095" y="105995"/>
                    <a:pt x="20096" y="107143"/>
                  </a:cubicBezTo>
                  <a:lnTo>
                    <a:pt x="48144" y="80388"/>
                  </a:lnTo>
                  <a:cubicBezTo>
                    <a:pt x="48144" y="79182"/>
                    <a:pt x="47541" y="77517"/>
                    <a:pt x="47541" y="75019"/>
                  </a:cubicBezTo>
                  <a:cubicBezTo>
                    <a:pt x="46593" y="68749"/>
                    <a:pt x="50905" y="62896"/>
                    <a:pt x="57178" y="61949"/>
                  </a:cubicBezTo>
                  <a:cubicBezTo>
                    <a:pt x="63448" y="60998"/>
                    <a:pt x="69301" y="65313"/>
                    <a:pt x="70249" y="71583"/>
                  </a:cubicBezTo>
                  <a:cubicBezTo>
                    <a:pt x="70421" y="72723"/>
                    <a:pt x="70421" y="73880"/>
                    <a:pt x="70249" y="75019"/>
                  </a:cubicBezTo>
                  <a:cubicBezTo>
                    <a:pt x="70085" y="77382"/>
                    <a:pt x="69261" y="79650"/>
                    <a:pt x="67866" y="81565"/>
                  </a:cubicBezTo>
                  <a:lnTo>
                    <a:pt x="99445" y="123995"/>
                  </a:lnTo>
                  <a:cubicBezTo>
                    <a:pt x="100923" y="123240"/>
                    <a:pt x="102551" y="122829"/>
                    <a:pt x="104210" y="122789"/>
                  </a:cubicBezTo>
                  <a:cubicBezTo>
                    <a:pt x="106289" y="123030"/>
                    <a:pt x="108310" y="123633"/>
                    <a:pt x="110182" y="124569"/>
                  </a:cubicBezTo>
                  <a:lnTo>
                    <a:pt x="138889" y="98904"/>
                  </a:lnTo>
                  <a:cubicBezTo>
                    <a:pt x="137687" y="97380"/>
                    <a:pt x="137055" y="95479"/>
                    <a:pt x="137110" y="93536"/>
                  </a:cubicBezTo>
                  <a:cubicBezTo>
                    <a:pt x="137058" y="87091"/>
                    <a:pt x="142154" y="81783"/>
                    <a:pt x="148593" y="81565"/>
                  </a:cubicBezTo>
                  <a:cubicBezTo>
                    <a:pt x="149580" y="81568"/>
                    <a:pt x="150556" y="81774"/>
                    <a:pt x="151464" y="82168"/>
                  </a:cubicBezTo>
                  <a:lnTo>
                    <a:pt x="186114" y="21881"/>
                  </a:lnTo>
                  <a:cubicBezTo>
                    <a:pt x="183878" y="19906"/>
                    <a:pt x="182577" y="17084"/>
                    <a:pt x="182526" y="14101"/>
                  </a:cubicBezTo>
                  <a:cubicBezTo>
                    <a:pt x="182273" y="7765"/>
                    <a:pt x="187202" y="2423"/>
                    <a:pt x="193541" y="2167"/>
                  </a:cubicBezTo>
                  <a:cubicBezTo>
                    <a:pt x="193696" y="2161"/>
                    <a:pt x="193854" y="2158"/>
                    <a:pt x="194009" y="2158"/>
                  </a:cubicBezTo>
                  <a:cubicBezTo>
                    <a:pt x="200172" y="1969"/>
                    <a:pt x="205326" y="6812"/>
                    <a:pt x="205515" y="12978"/>
                  </a:cubicBezTo>
                  <a:cubicBezTo>
                    <a:pt x="205526" y="13352"/>
                    <a:pt x="205518" y="13728"/>
                    <a:pt x="205492" y="14101"/>
                  </a:cubicBezTo>
                  <a:cubicBezTo>
                    <a:pt x="205742" y="15990"/>
                    <a:pt x="205305" y="17905"/>
                    <a:pt x="204258" y="19498"/>
                  </a:cubicBezTo>
                  <a:lnTo>
                    <a:pt x="233540" y="51077"/>
                  </a:lnTo>
                  <a:cubicBezTo>
                    <a:pt x="235486" y="50451"/>
                    <a:pt x="237501" y="50055"/>
                    <a:pt x="239540" y="49900"/>
                  </a:cubicBezTo>
                  <a:cubicBezTo>
                    <a:pt x="245715" y="50109"/>
                    <a:pt x="250672" y="55064"/>
                    <a:pt x="250879" y="61239"/>
                  </a:cubicBezTo>
                  <a:cubicBezTo>
                    <a:pt x="250974" y="67486"/>
                    <a:pt x="245987" y="72625"/>
                    <a:pt x="239744" y="72723"/>
                  </a:cubicBezTo>
                  <a:cubicBezTo>
                    <a:pt x="239674" y="72723"/>
                    <a:pt x="239608" y="72723"/>
                    <a:pt x="239540" y="72723"/>
                  </a:cubicBezTo>
                  <a:cubicBezTo>
                    <a:pt x="233474" y="72998"/>
                    <a:pt x="228332" y="68305"/>
                    <a:pt x="228056" y="62239"/>
                  </a:cubicBezTo>
                  <a:cubicBezTo>
                    <a:pt x="228042" y="61906"/>
                    <a:pt x="228042" y="61572"/>
                    <a:pt x="228056" y="61239"/>
                  </a:cubicBezTo>
                  <a:cubicBezTo>
                    <a:pt x="228105" y="59193"/>
                    <a:pt x="228513" y="57174"/>
                    <a:pt x="229262" y="55268"/>
                  </a:cubicBezTo>
                  <a:lnTo>
                    <a:pt x="200009" y="23689"/>
                  </a:lnTo>
                  <a:cubicBezTo>
                    <a:pt x="198223" y="24832"/>
                    <a:pt x="196156" y="25458"/>
                    <a:pt x="194038" y="25498"/>
                  </a:cubicBezTo>
                  <a:cubicBezTo>
                    <a:pt x="193047" y="25518"/>
                    <a:pt x="192065" y="25311"/>
                    <a:pt x="191167" y="24895"/>
                  </a:cubicBezTo>
                  <a:lnTo>
                    <a:pt x="157119" y="85182"/>
                  </a:lnTo>
                  <a:cubicBezTo>
                    <a:pt x="159396" y="87378"/>
                    <a:pt x="160690" y="90401"/>
                    <a:pt x="160708" y="93565"/>
                  </a:cubicBezTo>
                  <a:cubicBezTo>
                    <a:pt x="160891" y="99903"/>
                    <a:pt x="155902" y="105191"/>
                    <a:pt x="149560" y="105375"/>
                  </a:cubicBezTo>
                  <a:cubicBezTo>
                    <a:pt x="149247" y="105384"/>
                    <a:pt x="148934" y="105381"/>
                    <a:pt x="148622" y="105364"/>
                  </a:cubicBezTo>
                  <a:cubicBezTo>
                    <a:pt x="146454" y="105100"/>
                    <a:pt x="144396" y="104267"/>
                    <a:pt x="142650" y="102952"/>
                  </a:cubicBezTo>
                  <a:lnTo>
                    <a:pt x="113942" y="129249"/>
                  </a:lnTo>
                  <a:cubicBezTo>
                    <a:pt x="115059" y="130830"/>
                    <a:pt x="115676" y="132711"/>
                    <a:pt x="115722" y="134646"/>
                  </a:cubicBezTo>
                  <a:cubicBezTo>
                    <a:pt x="115587" y="140875"/>
                    <a:pt x="110612" y="145916"/>
                    <a:pt x="104383" y="146129"/>
                  </a:cubicBezTo>
                  <a:cubicBezTo>
                    <a:pt x="98047" y="146382"/>
                    <a:pt x="92704" y="141452"/>
                    <a:pt x="92449" y="135114"/>
                  </a:cubicBezTo>
                  <a:cubicBezTo>
                    <a:pt x="92443" y="134959"/>
                    <a:pt x="92440" y="134801"/>
                    <a:pt x="92440" y="134646"/>
                  </a:cubicBezTo>
                  <a:cubicBezTo>
                    <a:pt x="92216" y="132019"/>
                    <a:pt x="93077" y="129415"/>
                    <a:pt x="94823" y="127440"/>
                  </a:cubicBezTo>
                  <a:lnTo>
                    <a:pt x="63244" y="85670"/>
                  </a:lnTo>
                  <a:cubicBezTo>
                    <a:pt x="61909" y="86141"/>
                    <a:pt x="60494" y="86336"/>
                    <a:pt x="59081" y="86244"/>
                  </a:cubicBezTo>
                  <a:cubicBezTo>
                    <a:pt x="56925" y="86586"/>
                    <a:pt x="54729" y="85931"/>
                    <a:pt x="53110" y="84464"/>
                  </a:cubicBezTo>
                  <a:lnTo>
                    <a:pt x="24402" y="111335"/>
                  </a:lnTo>
                  <a:cubicBezTo>
                    <a:pt x="24876" y="113083"/>
                    <a:pt x="25068" y="114895"/>
                    <a:pt x="24976" y="116703"/>
                  </a:cubicBezTo>
                  <a:cubicBezTo>
                    <a:pt x="25229" y="123039"/>
                    <a:pt x="20300" y="128384"/>
                    <a:pt x="13964" y="128637"/>
                  </a:cubicBezTo>
                  <a:cubicBezTo>
                    <a:pt x="13855" y="128643"/>
                    <a:pt x="13746" y="128646"/>
                    <a:pt x="13637" y="128646"/>
                  </a:cubicBezTo>
                  <a:cubicBezTo>
                    <a:pt x="7200" y="128442"/>
                    <a:pt x="2105" y="123142"/>
                    <a:pt x="2153" y="116703"/>
                  </a:cubicBezTo>
                  <a:cubicBezTo>
                    <a:pt x="2153" y="110362"/>
                    <a:pt x="7295" y="105220"/>
                    <a:pt x="13637" y="105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126">
              <a:extLst>
                <a:ext uri="{FF2B5EF4-FFF2-40B4-BE49-F238E27FC236}">
                  <a16:creationId xmlns:a16="http://schemas.microsoft.com/office/drawing/2014/main" id="{011D4E11-C2BC-67C9-BF05-8A8F8049B599}"/>
                </a:ext>
              </a:extLst>
            </p:cNvPr>
            <p:cNvSpPr/>
            <p:nvPr/>
          </p:nvSpPr>
          <p:spPr>
            <a:xfrm>
              <a:off x="9134542" y="3407398"/>
              <a:ext cx="31579" cy="169377"/>
            </a:xfrm>
            <a:custGeom>
              <a:avLst/>
              <a:gdLst>
                <a:gd name="connsiteX0" fmla="*/ 2153 w 31578"/>
                <a:gd name="connsiteY0" fmla="*/ 2153 h 169376"/>
                <a:gd name="connsiteX1" fmla="*/ 2153 w 31578"/>
                <a:gd name="connsiteY1" fmla="*/ 2153 h 169376"/>
                <a:gd name="connsiteX2" fmla="*/ 2153 w 31578"/>
                <a:gd name="connsiteY2" fmla="*/ 168803 h 169376"/>
                <a:gd name="connsiteX3" fmla="*/ 29627 w 31578"/>
                <a:gd name="connsiteY3" fmla="*/ 168803 h 169376"/>
                <a:gd name="connsiteX4" fmla="*/ 29627 w 31578"/>
                <a:gd name="connsiteY4" fmla="*/ 2153 h 169376"/>
                <a:gd name="connsiteX5" fmla="*/ 2153 w 31578"/>
                <a:gd name="connsiteY5" fmla="*/ 2153 h 16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78" h="169376">
                  <a:moveTo>
                    <a:pt x="2153" y="2153"/>
                  </a:moveTo>
                  <a:lnTo>
                    <a:pt x="2153" y="2153"/>
                  </a:lnTo>
                  <a:lnTo>
                    <a:pt x="2153" y="168803"/>
                  </a:lnTo>
                  <a:lnTo>
                    <a:pt x="29627" y="168803"/>
                  </a:lnTo>
                  <a:lnTo>
                    <a:pt x="29627" y="215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127">
              <a:extLst>
                <a:ext uri="{FF2B5EF4-FFF2-40B4-BE49-F238E27FC236}">
                  <a16:creationId xmlns:a16="http://schemas.microsoft.com/office/drawing/2014/main" id="{D8646665-5AC3-342D-DA2B-152BB03AD667}"/>
                </a:ext>
              </a:extLst>
            </p:cNvPr>
            <p:cNvSpPr/>
            <p:nvPr/>
          </p:nvSpPr>
          <p:spPr>
            <a:xfrm>
              <a:off x="9089729" y="3368585"/>
              <a:ext cx="28708" cy="209568"/>
            </a:xfrm>
            <a:custGeom>
              <a:avLst/>
              <a:gdLst>
                <a:gd name="connsiteX0" fmla="*/ 2153 w 28707"/>
                <a:gd name="connsiteY0" fmla="*/ 2153 h 209568"/>
                <a:gd name="connsiteX1" fmla="*/ 2153 w 28707"/>
                <a:gd name="connsiteY1" fmla="*/ 2153 h 209568"/>
                <a:gd name="connsiteX2" fmla="*/ 2153 w 28707"/>
                <a:gd name="connsiteY2" fmla="*/ 207616 h 209568"/>
                <a:gd name="connsiteX3" fmla="*/ 29052 w 28707"/>
                <a:gd name="connsiteY3" fmla="*/ 207616 h 209568"/>
                <a:gd name="connsiteX4" fmla="*/ 29052 w 28707"/>
                <a:gd name="connsiteY4" fmla="*/ 2153 h 209568"/>
                <a:gd name="connsiteX5" fmla="*/ 2153 w 28707"/>
                <a:gd name="connsiteY5" fmla="*/ 2153 h 20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07" h="209568">
                  <a:moveTo>
                    <a:pt x="2153" y="2153"/>
                  </a:moveTo>
                  <a:lnTo>
                    <a:pt x="2153" y="2153"/>
                  </a:lnTo>
                  <a:lnTo>
                    <a:pt x="2153" y="207616"/>
                  </a:lnTo>
                  <a:lnTo>
                    <a:pt x="29052" y="207616"/>
                  </a:lnTo>
                  <a:lnTo>
                    <a:pt x="29052" y="215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128">
              <a:extLst>
                <a:ext uri="{FF2B5EF4-FFF2-40B4-BE49-F238E27FC236}">
                  <a16:creationId xmlns:a16="http://schemas.microsoft.com/office/drawing/2014/main" id="{31CB6B1C-0852-7BF3-D39F-D5287B84F2D0}"/>
                </a:ext>
              </a:extLst>
            </p:cNvPr>
            <p:cNvSpPr/>
            <p:nvPr/>
          </p:nvSpPr>
          <p:spPr>
            <a:xfrm>
              <a:off x="9044313" y="3442652"/>
              <a:ext cx="31579" cy="134927"/>
            </a:xfrm>
            <a:custGeom>
              <a:avLst/>
              <a:gdLst>
                <a:gd name="connsiteX0" fmla="*/ 2153 w 31578"/>
                <a:gd name="connsiteY0" fmla="*/ 2153 h 134927"/>
                <a:gd name="connsiteX1" fmla="*/ 2153 w 31578"/>
                <a:gd name="connsiteY1" fmla="*/ 2153 h 134927"/>
                <a:gd name="connsiteX2" fmla="*/ 29655 w 31578"/>
                <a:gd name="connsiteY2" fmla="*/ 2153 h 134927"/>
                <a:gd name="connsiteX3" fmla="*/ 29655 w 31578"/>
                <a:gd name="connsiteY3" fmla="*/ 133549 h 134927"/>
                <a:gd name="connsiteX4" fmla="*/ 2153 w 31578"/>
                <a:gd name="connsiteY4" fmla="*/ 133549 h 134927"/>
                <a:gd name="connsiteX5" fmla="*/ 2153 w 31578"/>
                <a:gd name="connsiteY5" fmla="*/ 2153 h 1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78" h="134927">
                  <a:moveTo>
                    <a:pt x="2153" y="2153"/>
                  </a:moveTo>
                  <a:lnTo>
                    <a:pt x="2153" y="2153"/>
                  </a:lnTo>
                  <a:lnTo>
                    <a:pt x="29655" y="2153"/>
                  </a:lnTo>
                  <a:lnTo>
                    <a:pt x="29655" y="133549"/>
                  </a:lnTo>
                  <a:lnTo>
                    <a:pt x="2153" y="133549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129">
              <a:extLst>
                <a:ext uri="{FF2B5EF4-FFF2-40B4-BE49-F238E27FC236}">
                  <a16:creationId xmlns:a16="http://schemas.microsoft.com/office/drawing/2014/main" id="{BC8F50B9-5152-5C1D-2AD7-0CC89DF535F6}"/>
                </a:ext>
              </a:extLst>
            </p:cNvPr>
            <p:cNvSpPr/>
            <p:nvPr/>
          </p:nvSpPr>
          <p:spPr>
            <a:xfrm>
              <a:off x="8999529" y="3470728"/>
              <a:ext cx="28708" cy="106219"/>
            </a:xfrm>
            <a:custGeom>
              <a:avLst/>
              <a:gdLst>
                <a:gd name="connsiteX0" fmla="*/ 2153 w 28707"/>
                <a:gd name="connsiteY0" fmla="*/ 2153 h 106219"/>
                <a:gd name="connsiteX1" fmla="*/ 2153 w 28707"/>
                <a:gd name="connsiteY1" fmla="*/ 2153 h 106219"/>
                <a:gd name="connsiteX2" fmla="*/ 29052 w 28707"/>
                <a:gd name="connsiteY2" fmla="*/ 2153 h 106219"/>
                <a:gd name="connsiteX3" fmla="*/ 29052 w 28707"/>
                <a:gd name="connsiteY3" fmla="*/ 105473 h 106219"/>
                <a:gd name="connsiteX4" fmla="*/ 2153 w 28707"/>
                <a:gd name="connsiteY4" fmla="*/ 105473 h 106219"/>
                <a:gd name="connsiteX5" fmla="*/ 2153 w 28707"/>
                <a:gd name="connsiteY5" fmla="*/ 2153 h 10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07" h="106219">
                  <a:moveTo>
                    <a:pt x="2153" y="2153"/>
                  </a:moveTo>
                  <a:lnTo>
                    <a:pt x="2153" y="2153"/>
                  </a:lnTo>
                  <a:lnTo>
                    <a:pt x="29052" y="2153"/>
                  </a:lnTo>
                  <a:lnTo>
                    <a:pt x="29052" y="105473"/>
                  </a:lnTo>
                  <a:lnTo>
                    <a:pt x="2153" y="10547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130">
              <a:extLst>
                <a:ext uri="{FF2B5EF4-FFF2-40B4-BE49-F238E27FC236}">
                  <a16:creationId xmlns:a16="http://schemas.microsoft.com/office/drawing/2014/main" id="{0FC4BBF5-E295-F9B8-17EE-CF54D1292C3C}"/>
                </a:ext>
              </a:extLst>
            </p:cNvPr>
            <p:cNvSpPr/>
            <p:nvPr/>
          </p:nvSpPr>
          <p:spPr>
            <a:xfrm>
              <a:off x="8954141" y="3422326"/>
              <a:ext cx="31579" cy="155023"/>
            </a:xfrm>
            <a:custGeom>
              <a:avLst/>
              <a:gdLst>
                <a:gd name="connsiteX0" fmla="*/ 2153 w 31578"/>
                <a:gd name="connsiteY0" fmla="*/ 2153 h 155022"/>
                <a:gd name="connsiteX1" fmla="*/ 29627 w 31578"/>
                <a:gd name="connsiteY1" fmla="*/ 2153 h 155022"/>
                <a:gd name="connsiteX2" fmla="*/ 29627 w 31578"/>
                <a:gd name="connsiteY2" fmla="*/ 153875 h 155022"/>
                <a:gd name="connsiteX3" fmla="*/ 2153 w 31578"/>
                <a:gd name="connsiteY3" fmla="*/ 153875 h 1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78" h="155022">
                  <a:moveTo>
                    <a:pt x="2153" y="2153"/>
                  </a:moveTo>
                  <a:lnTo>
                    <a:pt x="29627" y="2153"/>
                  </a:lnTo>
                  <a:lnTo>
                    <a:pt x="29627" y="153875"/>
                  </a:lnTo>
                  <a:lnTo>
                    <a:pt x="2153" y="1538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1A6B551C-6FBB-1F39-BE06-F27D5E747EB6}"/>
              </a:ext>
            </a:extLst>
          </p:cNvPr>
          <p:cNvGrpSpPr/>
          <p:nvPr/>
        </p:nvGrpSpPr>
        <p:grpSpPr>
          <a:xfrm>
            <a:off x="9535123" y="1438114"/>
            <a:ext cx="260267" cy="285156"/>
            <a:chOff x="8906945" y="2747029"/>
            <a:chExt cx="260267" cy="285156"/>
          </a:xfrm>
          <a:solidFill>
            <a:schemeClr val="accent2">
              <a:lumMod val="75000"/>
            </a:schemeClr>
          </a:solidFill>
        </p:grpSpPr>
        <p:sp>
          <p:nvSpPr>
            <p:cNvPr id="262" name="Freeform: Shape 131">
              <a:extLst>
                <a:ext uri="{FF2B5EF4-FFF2-40B4-BE49-F238E27FC236}">
                  <a16:creationId xmlns:a16="http://schemas.microsoft.com/office/drawing/2014/main" id="{A8A9C6AC-3882-AEBF-1E74-7B31987DF5D4}"/>
                </a:ext>
              </a:extLst>
            </p:cNvPr>
            <p:cNvSpPr/>
            <p:nvPr/>
          </p:nvSpPr>
          <p:spPr>
            <a:xfrm>
              <a:off x="8906945" y="2747029"/>
              <a:ext cx="238276" cy="169377"/>
            </a:xfrm>
            <a:custGeom>
              <a:avLst/>
              <a:gdLst>
                <a:gd name="connsiteX0" fmla="*/ 188554 w 238276"/>
                <a:gd name="connsiteY0" fmla="*/ 50526 h 169376"/>
                <a:gd name="connsiteX1" fmla="*/ 188554 w 238276"/>
                <a:gd name="connsiteY1" fmla="*/ 50526 h 169376"/>
                <a:gd name="connsiteX2" fmla="*/ 15301 w 238276"/>
                <a:gd name="connsiteY2" fmla="*/ 168200 h 169376"/>
                <a:gd name="connsiteX3" fmla="*/ 2153 w 238276"/>
                <a:gd name="connsiteY3" fmla="*/ 147875 h 169376"/>
                <a:gd name="connsiteX4" fmla="*/ 174774 w 238276"/>
                <a:gd name="connsiteY4" fmla="*/ 30201 h 169376"/>
                <a:gd name="connsiteX5" fmla="*/ 159243 w 238276"/>
                <a:gd name="connsiteY5" fmla="*/ 8124 h 169376"/>
                <a:gd name="connsiteX6" fmla="*/ 198659 w 238276"/>
                <a:gd name="connsiteY6" fmla="*/ 5139 h 169376"/>
                <a:gd name="connsiteX7" fmla="*/ 237530 w 238276"/>
                <a:gd name="connsiteY7" fmla="*/ 2153 h 169376"/>
                <a:gd name="connsiteX8" fmla="*/ 220764 w 238276"/>
                <a:gd name="connsiteY8" fmla="*/ 37378 h 169376"/>
                <a:gd name="connsiteX9" fmla="*/ 203453 w 238276"/>
                <a:gd name="connsiteY9" fmla="*/ 72631 h 169376"/>
                <a:gd name="connsiteX10" fmla="*/ 188554 w 238276"/>
                <a:gd name="connsiteY10" fmla="*/ 50526 h 16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276" h="169376">
                  <a:moveTo>
                    <a:pt x="188554" y="50526"/>
                  </a:moveTo>
                  <a:lnTo>
                    <a:pt x="188554" y="50526"/>
                  </a:lnTo>
                  <a:lnTo>
                    <a:pt x="15301" y="168200"/>
                  </a:lnTo>
                  <a:lnTo>
                    <a:pt x="2153" y="147875"/>
                  </a:lnTo>
                  <a:lnTo>
                    <a:pt x="174774" y="30201"/>
                  </a:lnTo>
                  <a:lnTo>
                    <a:pt x="159243" y="8124"/>
                  </a:lnTo>
                  <a:lnTo>
                    <a:pt x="198659" y="5139"/>
                  </a:lnTo>
                  <a:lnTo>
                    <a:pt x="237530" y="2153"/>
                  </a:lnTo>
                  <a:lnTo>
                    <a:pt x="220764" y="37378"/>
                  </a:lnTo>
                  <a:lnTo>
                    <a:pt x="203453" y="72631"/>
                  </a:lnTo>
                  <a:lnTo>
                    <a:pt x="188554" y="505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132">
              <a:extLst>
                <a:ext uri="{FF2B5EF4-FFF2-40B4-BE49-F238E27FC236}">
                  <a16:creationId xmlns:a16="http://schemas.microsoft.com/office/drawing/2014/main" id="{32E1E099-497E-6070-363D-49D7F53F29C5}"/>
                </a:ext>
              </a:extLst>
            </p:cNvPr>
            <p:cNvSpPr/>
            <p:nvPr/>
          </p:nvSpPr>
          <p:spPr>
            <a:xfrm>
              <a:off x="9118408" y="2838406"/>
              <a:ext cx="48804" cy="192343"/>
            </a:xfrm>
            <a:custGeom>
              <a:avLst/>
              <a:gdLst>
                <a:gd name="connsiteX0" fmla="*/ 2153 w 48803"/>
                <a:gd name="connsiteY0" fmla="*/ 2153 h 192343"/>
                <a:gd name="connsiteX1" fmla="*/ 2153 w 48803"/>
                <a:gd name="connsiteY1" fmla="*/ 2153 h 192343"/>
                <a:gd name="connsiteX2" fmla="*/ 2153 w 48803"/>
                <a:gd name="connsiteY2" fmla="*/ 192114 h 192343"/>
                <a:gd name="connsiteX3" fmla="*/ 48172 w 48803"/>
                <a:gd name="connsiteY3" fmla="*/ 192114 h 192343"/>
                <a:gd name="connsiteX4" fmla="*/ 48172 w 48803"/>
                <a:gd name="connsiteY4" fmla="*/ 2153 h 192343"/>
                <a:gd name="connsiteX5" fmla="*/ 2153 w 48803"/>
                <a:gd name="connsiteY5" fmla="*/ 2153 h 19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03" h="192343">
                  <a:moveTo>
                    <a:pt x="2153" y="2153"/>
                  </a:moveTo>
                  <a:lnTo>
                    <a:pt x="2153" y="2153"/>
                  </a:lnTo>
                  <a:lnTo>
                    <a:pt x="2153" y="192114"/>
                  </a:lnTo>
                  <a:lnTo>
                    <a:pt x="48172" y="192114"/>
                  </a:lnTo>
                  <a:lnTo>
                    <a:pt x="48172" y="215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133">
              <a:extLst>
                <a:ext uri="{FF2B5EF4-FFF2-40B4-BE49-F238E27FC236}">
                  <a16:creationId xmlns:a16="http://schemas.microsoft.com/office/drawing/2014/main" id="{2C90DA50-FB78-4962-A853-E2A211B8CF73}"/>
                </a:ext>
              </a:extLst>
            </p:cNvPr>
            <p:cNvSpPr/>
            <p:nvPr/>
          </p:nvSpPr>
          <p:spPr>
            <a:xfrm>
              <a:off x="9052696" y="2875440"/>
              <a:ext cx="48804" cy="155023"/>
            </a:xfrm>
            <a:custGeom>
              <a:avLst/>
              <a:gdLst>
                <a:gd name="connsiteX0" fmla="*/ 2153 w 48803"/>
                <a:gd name="connsiteY0" fmla="*/ 2153 h 155022"/>
                <a:gd name="connsiteX1" fmla="*/ 2153 w 48803"/>
                <a:gd name="connsiteY1" fmla="*/ 2153 h 155022"/>
                <a:gd name="connsiteX2" fmla="*/ 2153 w 48803"/>
                <a:gd name="connsiteY2" fmla="*/ 155080 h 155022"/>
                <a:gd name="connsiteX3" fmla="*/ 47569 w 48803"/>
                <a:gd name="connsiteY3" fmla="*/ 155080 h 155022"/>
                <a:gd name="connsiteX4" fmla="*/ 47569 w 48803"/>
                <a:gd name="connsiteY4" fmla="*/ 2153 h 155022"/>
                <a:gd name="connsiteX5" fmla="*/ 2153 w 48803"/>
                <a:gd name="connsiteY5" fmla="*/ 2153 h 15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03" h="155022">
                  <a:moveTo>
                    <a:pt x="2153" y="2153"/>
                  </a:moveTo>
                  <a:lnTo>
                    <a:pt x="2153" y="2153"/>
                  </a:lnTo>
                  <a:lnTo>
                    <a:pt x="2153" y="155080"/>
                  </a:lnTo>
                  <a:lnTo>
                    <a:pt x="47569" y="155080"/>
                  </a:lnTo>
                  <a:lnTo>
                    <a:pt x="47569" y="2153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134">
              <a:extLst>
                <a:ext uri="{FF2B5EF4-FFF2-40B4-BE49-F238E27FC236}">
                  <a16:creationId xmlns:a16="http://schemas.microsoft.com/office/drawing/2014/main" id="{1E81B982-1E7E-20F8-8578-D44B1920FD98}"/>
                </a:ext>
              </a:extLst>
            </p:cNvPr>
            <p:cNvSpPr/>
            <p:nvPr/>
          </p:nvSpPr>
          <p:spPr>
            <a:xfrm>
              <a:off x="8986983" y="2915459"/>
              <a:ext cx="48804" cy="114832"/>
            </a:xfrm>
            <a:custGeom>
              <a:avLst/>
              <a:gdLst>
                <a:gd name="connsiteX0" fmla="*/ 2153 w 48803"/>
                <a:gd name="connsiteY0" fmla="*/ 2153 h 114831"/>
                <a:gd name="connsiteX1" fmla="*/ 2153 w 48803"/>
                <a:gd name="connsiteY1" fmla="*/ 2153 h 114831"/>
                <a:gd name="connsiteX2" fmla="*/ 47540 w 48803"/>
                <a:gd name="connsiteY2" fmla="*/ 2153 h 114831"/>
                <a:gd name="connsiteX3" fmla="*/ 47540 w 48803"/>
                <a:gd name="connsiteY3" fmla="*/ 115061 h 114831"/>
                <a:gd name="connsiteX4" fmla="*/ 2153 w 48803"/>
                <a:gd name="connsiteY4" fmla="*/ 115061 h 114831"/>
                <a:gd name="connsiteX5" fmla="*/ 2153 w 48803"/>
                <a:gd name="connsiteY5" fmla="*/ 2153 h 11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03" h="114831">
                  <a:moveTo>
                    <a:pt x="2153" y="2153"/>
                  </a:moveTo>
                  <a:lnTo>
                    <a:pt x="2153" y="2153"/>
                  </a:lnTo>
                  <a:lnTo>
                    <a:pt x="47540" y="2153"/>
                  </a:lnTo>
                  <a:lnTo>
                    <a:pt x="47540" y="115061"/>
                  </a:lnTo>
                  <a:lnTo>
                    <a:pt x="2153" y="115061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135">
              <a:extLst>
                <a:ext uri="{FF2B5EF4-FFF2-40B4-BE49-F238E27FC236}">
                  <a16:creationId xmlns:a16="http://schemas.microsoft.com/office/drawing/2014/main" id="{217B78C3-20EF-C361-6A5E-84E00190D300}"/>
                </a:ext>
              </a:extLst>
            </p:cNvPr>
            <p:cNvSpPr/>
            <p:nvPr/>
          </p:nvSpPr>
          <p:spPr>
            <a:xfrm>
              <a:off x="8921299" y="2948932"/>
              <a:ext cx="48804" cy="83253"/>
            </a:xfrm>
            <a:custGeom>
              <a:avLst/>
              <a:gdLst>
                <a:gd name="connsiteX0" fmla="*/ 2153 w 48803"/>
                <a:gd name="connsiteY0" fmla="*/ 2153 h 83253"/>
                <a:gd name="connsiteX1" fmla="*/ 47569 w 48803"/>
                <a:gd name="connsiteY1" fmla="*/ 2153 h 83253"/>
                <a:gd name="connsiteX2" fmla="*/ 47569 w 48803"/>
                <a:gd name="connsiteY2" fmla="*/ 81588 h 83253"/>
                <a:gd name="connsiteX3" fmla="*/ 2153 w 48803"/>
                <a:gd name="connsiteY3" fmla="*/ 81588 h 8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03" h="83253">
                  <a:moveTo>
                    <a:pt x="2153" y="2153"/>
                  </a:moveTo>
                  <a:lnTo>
                    <a:pt x="47569" y="2153"/>
                  </a:lnTo>
                  <a:lnTo>
                    <a:pt x="47569" y="81588"/>
                  </a:lnTo>
                  <a:lnTo>
                    <a:pt x="2153" y="815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6C69D512-F0A8-382B-AB90-A3642415E2C7}"/>
              </a:ext>
            </a:extLst>
          </p:cNvPr>
          <p:cNvGrpSpPr/>
          <p:nvPr/>
        </p:nvGrpSpPr>
        <p:grpSpPr>
          <a:xfrm>
            <a:off x="10924759" y="3038269"/>
            <a:ext cx="261414" cy="285530"/>
            <a:chOff x="7458256" y="4362368"/>
            <a:chExt cx="261414" cy="285530"/>
          </a:xfrm>
        </p:grpSpPr>
        <p:sp>
          <p:nvSpPr>
            <p:cNvPr id="268" name="Freeform: Shape 136">
              <a:extLst>
                <a:ext uri="{FF2B5EF4-FFF2-40B4-BE49-F238E27FC236}">
                  <a16:creationId xmlns:a16="http://schemas.microsoft.com/office/drawing/2014/main" id="{4A1BDB2A-0424-D03B-57DE-6331DEC370F2}"/>
                </a:ext>
              </a:extLst>
            </p:cNvPr>
            <p:cNvSpPr/>
            <p:nvPr/>
          </p:nvSpPr>
          <p:spPr>
            <a:xfrm>
              <a:off x="7458428" y="4447861"/>
              <a:ext cx="80382" cy="31579"/>
            </a:xfrm>
            <a:custGeom>
              <a:avLst/>
              <a:gdLst>
                <a:gd name="connsiteX0" fmla="*/ 41569 w 80382"/>
                <a:gd name="connsiteY0" fmla="*/ 10536 h 31578"/>
                <a:gd name="connsiteX1" fmla="*/ 41569 w 80382"/>
                <a:gd name="connsiteY1" fmla="*/ 10536 h 31578"/>
                <a:gd name="connsiteX2" fmla="*/ 12316 w 80382"/>
                <a:gd name="connsiteY2" fmla="*/ 6976 h 31578"/>
                <a:gd name="connsiteX3" fmla="*/ 2756 w 80382"/>
                <a:gd name="connsiteY3" fmla="*/ 2785 h 31578"/>
                <a:gd name="connsiteX4" fmla="*/ 2153 w 80382"/>
                <a:gd name="connsiteY4" fmla="*/ 2153 h 31578"/>
                <a:gd name="connsiteX5" fmla="*/ 2153 w 80382"/>
                <a:gd name="connsiteY5" fmla="*/ 18890 h 31578"/>
                <a:gd name="connsiteX6" fmla="*/ 2756 w 80382"/>
                <a:gd name="connsiteY6" fmla="*/ 20096 h 31578"/>
                <a:gd name="connsiteX7" fmla="*/ 41569 w 80382"/>
                <a:gd name="connsiteY7" fmla="*/ 30861 h 31578"/>
                <a:gd name="connsiteX8" fmla="*/ 80985 w 80382"/>
                <a:gd name="connsiteY8" fmla="*/ 20096 h 31578"/>
                <a:gd name="connsiteX9" fmla="*/ 80985 w 80382"/>
                <a:gd name="connsiteY9" fmla="*/ 17225 h 31578"/>
                <a:gd name="connsiteX10" fmla="*/ 73234 w 80382"/>
                <a:gd name="connsiteY10" fmla="*/ 6488 h 31578"/>
                <a:gd name="connsiteX11" fmla="*/ 70363 w 80382"/>
                <a:gd name="connsiteY11" fmla="*/ 7091 h 31578"/>
                <a:gd name="connsiteX12" fmla="*/ 41655 w 80382"/>
                <a:gd name="connsiteY12" fmla="*/ 1065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69" y="10536"/>
                  </a:moveTo>
                  <a:lnTo>
                    <a:pt x="41569" y="10536"/>
                  </a:lnTo>
                  <a:cubicBezTo>
                    <a:pt x="31699" y="10714"/>
                    <a:pt x="21855" y="9517"/>
                    <a:pt x="12316" y="6976"/>
                  </a:cubicBezTo>
                  <a:cubicBezTo>
                    <a:pt x="8986" y="5934"/>
                    <a:pt x="5779" y="4530"/>
                    <a:pt x="2756" y="2785"/>
                  </a:cubicBezTo>
                  <a:lnTo>
                    <a:pt x="2153" y="2153"/>
                  </a:lnTo>
                  <a:lnTo>
                    <a:pt x="2153" y="18890"/>
                  </a:lnTo>
                  <a:cubicBezTo>
                    <a:pt x="2153" y="19493"/>
                    <a:pt x="2153" y="20096"/>
                    <a:pt x="2756" y="20096"/>
                  </a:cubicBezTo>
                  <a:cubicBezTo>
                    <a:pt x="5139" y="26067"/>
                    <a:pt x="21273" y="30861"/>
                    <a:pt x="41569" y="30861"/>
                  </a:cubicBezTo>
                  <a:cubicBezTo>
                    <a:pt x="61866" y="30861"/>
                    <a:pt x="78028" y="26067"/>
                    <a:pt x="80985" y="20096"/>
                  </a:cubicBezTo>
                  <a:lnTo>
                    <a:pt x="80985" y="17225"/>
                  </a:lnTo>
                  <a:cubicBezTo>
                    <a:pt x="78215" y="13786"/>
                    <a:pt x="75628" y="10200"/>
                    <a:pt x="73234" y="6488"/>
                  </a:cubicBezTo>
                  <a:cubicBezTo>
                    <a:pt x="72373" y="7005"/>
                    <a:pt x="71359" y="7217"/>
                    <a:pt x="70363" y="7091"/>
                  </a:cubicBezTo>
                  <a:cubicBezTo>
                    <a:pt x="61013" y="9637"/>
                    <a:pt x="51344" y="10837"/>
                    <a:pt x="41655" y="1065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137">
              <a:extLst>
                <a:ext uri="{FF2B5EF4-FFF2-40B4-BE49-F238E27FC236}">
                  <a16:creationId xmlns:a16="http://schemas.microsoft.com/office/drawing/2014/main" id="{2CE8C5D7-507F-2DEE-3B06-8EA3933FF05B}"/>
                </a:ext>
              </a:extLst>
            </p:cNvPr>
            <p:cNvSpPr/>
            <p:nvPr/>
          </p:nvSpPr>
          <p:spPr>
            <a:xfrm>
              <a:off x="7524788" y="4362368"/>
              <a:ext cx="132057" cy="120573"/>
            </a:xfrm>
            <a:custGeom>
              <a:avLst/>
              <a:gdLst>
                <a:gd name="connsiteX0" fmla="*/ 68396 w 132056"/>
                <a:gd name="connsiteY0" fmla="*/ 2268 h 120573"/>
                <a:gd name="connsiteX1" fmla="*/ 68396 w 132056"/>
                <a:gd name="connsiteY1" fmla="*/ 2268 h 120573"/>
                <a:gd name="connsiteX2" fmla="*/ 113209 w 132056"/>
                <a:gd name="connsiteY2" fmla="*/ 20756 h 120573"/>
                <a:gd name="connsiteX3" fmla="*/ 131725 w 132056"/>
                <a:gd name="connsiteY3" fmla="*/ 61378 h 120573"/>
                <a:gd name="connsiteX4" fmla="*/ 131122 w 132056"/>
                <a:gd name="connsiteY4" fmla="*/ 61378 h 120573"/>
                <a:gd name="connsiteX5" fmla="*/ 130520 w 132056"/>
                <a:gd name="connsiteY5" fmla="*/ 71540 h 120573"/>
                <a:gd name="connsiteX6" fmla="*/ 130520 w 132056"/>
                <a:gd name="connsiteY6" fmla="*/ 72746 h 120573"/>
                <a:gd name="connsiteX7" fmla="*/ 130520 w 132056"/>
                <a:gd name="connsiteY7" fmla="*/ 72746 h 120573"/>
                <a:gd name="connsiteX8" fmla="*/ 129917 w 132056"/>
                <a:gd name="connsiteY8" fmla="*/ 73349 h 120573"/>
                <a:gd name="connsiteX9" fmla="*/ 129917 w 132056"/>
                <a:gd name="connsiteY9" fmla="*/ 73923 h 120573"/>
                <a:gd name="connsiteX10" fmla="*/ 129917 w 132056"/>
                <a:gd name="connsiteY10" fmla="*/ 73923 h 120573"/>
                <a:gd name="connsiteX11" fmla="*/ 129917 w 132056"/>
                <a:gd name="connsiteY11" fmla="*/ 74526 h 120573"/>
                <a:gd name="connsiteX12" fmla="*/ 129314 w 132056"/>
                <a:gd name="connsiteY12" fmla="*/ 75129 h 120573"/>
                <a:gd name="connsiteX13" fmla="*/ 129314 w 132056"/>
                <a:gd name="connsiteY13" fmla="*/ 75129 h 120573"/>
                <a:gd name="connsiteX14" fmla="*/ 129314 w 132056"/>
                <a:gd name="connsiteY14" fmla="*/ 76334 h 120573"/>
                <a:gd name="connsiteX15" fmla="*/ 129314 w 132056"/>
                <a:gd name="connsiteY15" fmla="*/ 76334 h 120573"/>
                <a:gd name="connsiteX16" fmla="*/ 129314 w 132056"/>
                <a:gd name="connsiteY16" fmla="*/ 77511 h 120573"/>
                <a:gd name="connsiteX17" fmla="*/ 128711 w 132056"/>
                <a:gd name="connsiteY17" fmla="*/ 77511 h 120573"/>
                <a:gd name="connsiteX18" fmla="*/ 128711 w 132056"/>
                <a:gd name="connsiteY18" fmla="*/ 79291 h 120573"/>
                <a:gd name="connsiteX19" fmla="*/ 128252 w 132056"/>
                <a:gd name="connsiteY19" fmla="*/ 79291 h 120573"/>
                <a:gd name="connsiteX20" fmla="*/ 128252 w 132056"/>
                <a:gd name="connsiteY20" fmla="*/ 80497 h 120573"/>
                <a:gd name="connsiteX21" fmla="*/ 128252 w 132056"/>
                <a:gd name="connsiteY21" fmla="*/ 80497 h 120573"/>
                <a:gd name="connsiteX22" fmla="*/ 127649 w 132056"/>
                <a:gd name="connsiteY22" fmla="*/ 81703 h 120573"/>
                <a:gd name="connsiteX23" fmla="*/ 127649 w 132056"/>
                <a:gd name="connsiteY23" fmla="*/ 81703 h 120573"/>
                <a:gd name="connsiteX24" fmla="*/ 127649 w 132056"/>
                <a:gd name="connsiteY24" fmla="*/ 82277 h 120573"/>
                <a:gd name="connsiteX25" fmla="*/ 127046 w 132056"/>
                <a:gd name="connsiteY25" fmla="*/ 82880 h 120573"/>
                <a:gd name="connsiteX26" fmla="*/ 127046 w 132056"/>
                <a:gd name="connsiteY26" fmla="*/ 84086 h 120573"/>
                <a:gd name="connsiteX27" fmla="*/ 126443 w 132056"/>
                <a:gd name="connsiteY27" fmla="*/ 84688 h 120573"/>
                <a:gd name="connsiteX28" fmla="*/ 126443 w 132056"/>
                <a:gd name="connsiteY28" fmla="*/ 84688 h 120573"/>
                <a:gd name="connsiteX29" fmla="*/ 125869 w 132056"/>
                <a:gd name="connsiteY29" fmla="*/ 85263 h 120573"/>
                <a:gd name="connsiteX30" fmla="*/ 125869 w 132056"/>
                <a:gd name="connsiteY30" fmla="*/ 85865 h 120573"/>
                <a:gd name="connsiteX31" fmla="*/ 125266 w 132056"/>
                <a:gd name="connsiteY31" fmla="*/ 85865 h 120573"/>
                <a:gd name="connsiteX32" fmla="*/ 125266 w 132056"/>
                <a:gd name="connsiteY32" fmla="*/ 87071 h 120573"/>
                <a:gd name="connsiteX33" fmla="*/ 122395 w 132056"/>
                <a:gd name="connsiteY33" fmla="*/ 91865 h 120573"/>
                <a:gd name="connsiteX34" fmla="*/ 122395 w 132056"/>
                <a:gd name="connsiteY34" fmla="*/ 92468 h 120573"/>
                <a:gd name="connsiteX35" fmla="*/ 121792 w 132056"/>
                <a:gd name="connsiteY35" fmla="*/ 92468 h 120573"/>
                <a:gd name="connsiteX36" fmla="*/ 121792 w 132056"/>
                <a:gd name="connsiteY36" fmla="*/ 93645 h 120573"/>
                <a:gd name="connsiteX37" fmla="*/ 120587 w 132056"/>
                <a:gd name="connsiteY37" fmla="*/ 93645 h 120573"/>
                <a:gd name="connsiteX38" fmla="*/ 120587 w 132056"/>
                <a:gd name="connsiteY38" fmla="*/ 94851 h 120573"/>
                <a:gd name="connsiteX39" fmla="*/ 119639 w 132056"/>
                <a:gd name="connsiteY39" fmla="*/ 94851 h 120573"/>
                <a:gd name="connsiteX40" fmla="*/ 119639 w 132056"/>
                <a:gd name="connsiteY40" fmla="*/ 95454 h 120573"/>
                <a:gd name="connsiteX41" fmla="*/ 119065 w 132056"/>
                <a:gd name="connsiteY41" fmla="*/ 96028 h 120573"/>
                <a:gd name="connsiteX42" fmla="*/ 118462 w 132056"/>
                <a:gd name="connsiteY42" fmla="*/ 96028 h 120573"/>
                <a:gd name="connsiteX43" fmla="*/ 118462 w 132056"/>
                <a:gd name="connsiteY43" fmla="*/ 96631 h 120573"/>
                <a:gd name="connsiteX44" fmla="*/ 118462 w 132056"/>
                <a:gd name="connsiteY44" fmla="*/ 96631 h 120573"/>
                <a:gd name="connsiteX45" fmla="*/ 118462 w 132056"/>
                <a:gd name="connsiteY45" fmla="*/ 97234 h 120573"/>
                <a:gd name="connsiteX46" fmla="*/ 117859 w 132056"/>
                <a:gd name="connsiteY46" fmla="*/ 97837 h 120573"/>
                <a:gd name="connsiteX47" fmla="*/ 117256 w 132056"/>
                <a:gd name="connsiteY47" fmla="*/ 97837 h 120573"/>
                <a:gd name="connsiteX48" fmla="*/ 117256 w 132056"/>
                <a:gd name="connsiteY48" fmla="*/ 98411 h 120573"/>
                <a:gd name="connsiteX49" fmla="*/ 115477 w 132056"/>
                <a:gd name="connsiteY49" fmla="*/ 100219 h 120573"/>
                <a:gd name="connsiteX50" fmla="*/ 114874 w 132056"/>
                <a:gd name="connsiteY50" fmla="*/ 100822 h 120573"/>
                <a:gd name="connsiteX51" fmla="*/ 114874 w 132056"/>
                <a:gd name="connsiteY51" fmla="*/ 100822 h 120573"/>
                <a:gd name="connsiteX52" fmla="*/ 112491 w 132056"/>
                <a:gd name="connsiteY52" fmla="*/ 103205 h 120573"/>
                <a:gd name="connsiteX53" fmla="*/ 30042 w 132056"/>
                <a:gd name="connsiteY53" fmla="*/ 110382 h 120573"/>
                <a:gd name="connsiteX54" fmla="*/ 14511 w 132056"/>
                <a:gd name="connsiteY54" fmla="*/ 96028 h 120573"/>
                <a:gd name="connsiteX55" fmla="*/ 13937 w 132056"/>
                <a:gd name="connsiteY55" fmla="*/ 96028 h 120573"/>
                <a:gd name="connsiteX56" fmla="*/ 13937 w 132056"/>
                <a:gd name="connsiteY56" fmla="*/ 95454 h 120573"/>
                <a:gd name="connsiteX57" fmla="*/ 13420 w 132056"/>
                <a:gd name="connsiteY57" fmla="*/ 95454 h 120573"/>
                <a:gd name="connsiteX58" fmla="*/ 13420 w 132056"/>
                <a:gd name="connsiteY58" fmla="*/ 94851 h 120573"/>
                <a:gd name="connsiteX59" fmla="*/ 13420 w 132056"/>
                <a:gd name="connsiteY59" fmla="*/ 94851 h 120573"/>
                <a:gd name="connsiteX60" fmla="*/ 13420 w 132056"/>
                <a:gd name="connsiteY60" fmla="*/ 94248 h 120573"/>
                <a:gd name="connsiteX61" fmla="*/ 12817 w 132056"/>
                <a:gd name="connsiteY61" fmla="*/ 94248 h 120573"/>
                <a:gd name="connsiteX62" fmla="*/ 12817 w 132056"/>
                <a:gd name="connsiteY62" fmla="*/ 93645 h 120573"/>
                <a:gd name="connsiteX63" fmla="*/ 12214 w 132056"/>
                <a:gd name="connsiteY63" fmla="*/ 93645 h 120573"/>
                <a:gd name="connsiteX64" fmla="*/ 12214 w 132056"/>
                <a:gd name="connsiteY64" fmla="*/ 93042 h 120573"/>
                <a:gd name="connsiteX65" fmla="*/ 11640 w 132056"/>
                <a:gd name="connsiteY65" fmla="*/ 93042 h 120573"/>
                <a:gd name="connsiteX66" fmla="*/ 11640 w 132056"/>
                <a:gd name="connsiteY66" fmla="*/ 92468 h 120573"/>
                <a:gd name="connsiteX67" fmla="*/ 11640 w 132056"/>
                <a:gd name="connsiteY67" fmla="*/ 92468 h 120573"/>
                <a:gd name="connsiteX68" fmla="*/ 11037 w 132056"/>
                <a:gd name="connsiteY68" fmla="*/ 91865 h 120573"/>
                <a:gd name="connsiteX69" fmla="*/ 11037 w 132056"/>
                <a:gd name="connsiteY69" fmla="*/ 91263 h 120573"/>
                <a:gd name="connsiteX70" fmla="*/ 10549 w 132056"/>
                <a:gd name="connsiteY70" fmla="*/ 91263 h 120573"/>
                <a:gd name="connsiteX71" fmla="*/ 10549 w 132056"/>
                <a:gd name="connsiteY71" fmla="*/ 90660 h 120573"/>
                <a:gd name="connsiteX72" fmla="*/ 10549 w 132056"/>
                <a:gd name="connsiteY72" fmla="*/ 90660 h 120573"/>
                <a:gd name="connsiteX73" fmla="*/ 8740 w 132056"/>
                <a:gd name="connsiteY73" fmla="*/ 87071 h 120573"/>
                <a:gd name="connsiteX74" fmla="*/ 8138 w 132056"/>
                <a:gd name="connsiteY74" fmla="*/ 87071 h 120573"/>
                <a:gd name="connsiteX75" fmla="*/ 8138 w 132056"/>
                <a:gd name="connsiteY75" fmla="*/ 85865 h 120573"/>
                <a:gd name="connsiteX76" fmla="*/ 8138 w 132056"/>
                <a:gd name="connsiteY76" fmla="*/ 85865 h 120573"/>
                <a:gd name="connsiteX77" fmla="*/ 7563 w 132056"/>
                <a:gd name="connsiteY77" fmla="*/ 85263 h 120573"/>
                <a:gd name="connsiteX78" fmla="*/ 7563 w 132056"/>
                <a:gd name="connsiteY78" fmla="*/ 84688 h 120573"/>
                <a:gd name="connsiteX79" fmla="*/ 6961 w 132056"/>
                <a:gd name="connsiteY79" fmla="*/ 84688 h 120573"/>
                <a:gd name="connsiteX80" fmla="*/ 6961 w 132056"/>
                <a:gd name="connsiteY80" fmla="*/ 84086 h 120573"/>
                <a:gd name="connsiteX81" fmla="*/ 6358 w 132056"/>
                <a:gd name="connsiteY81" fmla="*/ 83483 h 120573"/>
                <a:gd name="connsiteX82" fmla="*/ 6358 w 132056"/>
                <a:gd name="connsiteY82" fmla="*/ 82880 h 120573"/>
                <a:gd name="connsiteX83" fmla="*/ 6358 w 132056"/>
                <a:gd name="connsiteY83" fmla="*/ 82880 h 120573"/>
                <a:gd name="connsiteX84" fmla="*/ 6358 w 132056"/>
                <a:gd name="connsiteY84" fmla="*/ 81703 h 120573"/>
                <a:gd name="connsiteX85" fmla="*/ 5755 w 132056"/>
                <a:gd name="connsiteY85" fmla="*/ 81703 h 120573"/>
                <a:gd name="connsiteX86" fmla="*/ 5755 w 132056"/>
                <a:gd name="connsiteY86" fmla="*/ 80497 h 120573"/>
                <a:gd name="connsiteX87" fmla="*/ 5152 w 132056"/>
                <a:gd name="connsiteY87" fmla="*/ 80497 h 120573"/>
                <a:gd name="connsiteX88" fmla="*/ 5152 w 132056"/>
                <a:gd name="connsiteY88" fmla="*/ 79291 h 120573"/>
                <a:gd name="connsiteX89" fmla="*/ 5152 w 132056"/>
                <a:gd name="connsiteY89" fmla="*/ 79291 h 120573"/>
                <a:gd name="connsiteX90" fmla="*/ 5152 w 132056"/>
                <a:gd name="connsiteY90" fmla="*/ 78717 h 120573"/>
                <a:gd name="connsiteX91" fmla="*/ 4578 w 132056"/>
                <a:gd name="connsiteY91" fmla="*/ 78114 h 120573"/>
                <a:gd name="connsiteX92" fmla="*/ 4578 w 132056"/>
                <a:gd name="connsiteY92" fmla="*/ 77511 h 120573"/>
                <a:gd name="connsiteX93" fmla="*/ 4578 w 132056"/>
                <a:gd name="connsiteY93" fmla="*/ 77511 h 120573"/>
                <a:gd name="connsiteX94" fmla="*/ 4578 w 132056"/>
                <a:gd name="connsiteY94" fmla="*/ 76909 h 120573"/>
                <a:gd name="connsiteX95" fmla="*/ 3975 w 132056"/>
                <a:gd name="connsiteY95" fmla="*/ 76909 h 120573"/>
                <a:gd name="connsiteX96" fmla="*/ 3975 w 132056"/>
                <a:gd name="connsiteY96" fmla="*/ 76334 h 120573"/>
                <a:gd name="connsiteX97" fmla="*/ 3975 w 132056"/>
                <a:gd name="connsiteY97" fmla="*/ 76334 h 120573"/>
                <a:gd name="connsiteX98" fmla="*/ 3975 w 132056"/>
                <a:gd name="connsiteY98" fmla="*/ 75129 h 120573"/>
                <a:gd name="connsiteX99" fmla="*/ 3975 w 132056"/>
                <a:gd name="connsiteY99" fmla="*/ 75129 h 120573"/>
                <a:gd name="connsiteX100" fmla="*/ 3975 w 132056"/>
                <a:gd name="connsiteY100" fmla="*/ 73923 h 120573"/>
                <a:gd name="connsiteX101" fmla="*/ 3372 w 132056"/>
                <a:gd name="connsiteY101" fmla="*/ 73923 h 120573"/>
                <a:gd name="connsiteX102" fmla="*/ 3372 w 132056"/>
                <a:gd name="connsiteY102" fmla="*/ 72746 h 120573"/>
                <a:gd name="connsiteX103" fmla="*/ 3372 w 132056"/>
                <a:gd name="connsiteY103" fmla="*/ 72746 h 120573"/>
                <a:gd name="connsiteX104" fmla="*/ 2166 w 132056"/>
                <a:gd name="connsiteY104" fmla="*/ 61263 h 120573"/>
                <a:gd name="connsiteX105" fmla="*/ 2769 w 132056"/>
                <a:gd name="connsiteY105" fmla="*/ 55292 h 120573"/>
                <a:gd name="connsiteX106" fmla="*/ 3372 w 132056"/>
                <a:gd name="connsiteY106" fmla="*/ 49923 h 120573"/>
                <a:gd name="connsiteX107" fmla="*/ 3975 w 132056"/>
                <a:gd name="connsiteY107" fmla="*/ 48143 h 120573"/>
                <a:gd name="connsiteX108" fmla="*/ 3975 w 132056"/>
                <a:gd name="connsiteY108" fmla="*/ 46937 h 120573"/>
                <a:gd name="connsiteX109" fmla="*/ 4578 w 132056"/>
                <a:gd name="connsiteY109" fmla="*/ 45158 h 120573"/>
                <a:gd name="connsiteX110" fmla="*/ 5152 w 132056"/>
                <a:gd name="connsiteY110" fmla="*/ 43952 h 120573"/>
                <a:gd name="connsiteX111" fmla="*/ 8740 w 132056"/>
                <a:gd name="connsiteY111" fmla="*/ 35569 h 120573"/>
                <a:gd name="connsiteX112" fmla="*/ 13535 w 132056"/>
                <a:gd name="connsiteY112" fmla="*/ 27818 h 120573"/>
                <a:gd name="connsiteX113" fmla="*/ 61908 w 132056"/>
                <a:gd name="connsiteY113" fmla="*/ 2153 h 120573"/>
                <a:gd name="connsiteX114" fmla="*/ 68482 w 132056"/>
                <a:gd name="connsiteY114" fmla="*/ 2153 h 12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32056" h="120573">
                  <a:moveTo>
                    <a:pt x="68396" y="2268"/>
                  </a:moveTo>
                  <a:lnTo>
                    <a:pt x="68396" y="2268"/>
                  </a:lnTo>
                  <a:cubicBezTo>
                    <a:pt x="85098" y="2719"/>
                    <a:pt x="101048" y="9301"/>
                    <a:pt x="113209" y="20756"/>
                  </a:cubicBezTo>
                  <a:cubicBezTo>
                    <a:pt x="124712" y="31168"/>
                    <a:pt x="131412" y="45864"/>
                    <a:pt x="131725" y="61378"/>
                  </a:cubicBezTo>
                  <a:lnTo>
                    <a:pt x="131122" y="61378"/>
                  </a:lnTo>
                  <a:cubicBezTo>
                    <a:pt x="131240" y="64777"/>
                    <a:pt x="131039" y="68178"/>
                    <a:pt x="130520" y="71540"/>
                  </a:cubicBezTo>
                  <a:lnTo>
                    <a:pt x="130520" y="72746"/>
                  </a:lnTo>
                  <a:lnTo>
                    <a:pt x="130520" y="72746"/>
                  </a:lnTo>
                  <a:lnTo>
                    <a:pt x="129917" y="73349"/>
                  </a:lnTo>
                  <a:lnTo>
                    <a:pt x="129917" y="73923"/>
                  </a:lnTo>
                  <a:lnTo>
                    <a:pt x="129917" y="73923"/>
                  </a:lnTo>
                  <a:lnTo>
                    <a:pt x="129917" y="74526"/>
                  </a:lnTo>
                  <a:lnTo>
                    <a:pt x="129314" y="75129"/>
                  </a:lnTo>
                  <a:lnTo>
                    <a:pt x="129314" y="75129"/>
                  </a:lnTo>
                  <a:lnTo>
                    <a:pt x="129314" y="76334"/>
                  </a:lnTo>
                  <a:lnTo>
                    <a:pt x="129314" y="76334"/>
                  </a:lnTo>
                  <a:lnTo>
                    <a:pt x="129314" y="77511"/>
                  </a:lnTo>
                  <a:lnTo>
                    <a:pt x="128711" y="77511"/>
                  </a:lnTo>
                  <a:lnTo>
                    <a:pt x="128711" y="79291"/>
                  </a:lnTo>
                  <a:lnTo>
                    <a:pt x="128252" y="79291"/>
                  </a:lnTo>
                  <a:lnTo>
                    <a:pt x="128252" y="80497"/>
                  </a:lnTo>
                  <a:lnTo>
                    <a:pt x="128252" y="80497"/>
                  </a:lnTo>
                  <a:lnTo>
                    <a:pt x="127649" y="81703"/>
                  </a:lnTo>
                  <a:lnTo>
                    <a:pt x="127649" y="81703"/>
                  </a:lnTo>
                  <a:lnTo>
                    <a:pt x="127649" y="82277"/>
                  </a:lnTo>
                  <a:lnTo>
                    <a:pt x="127046" y="82880"/>
                  </a:lnTo>
                  <a:lnTo>
                    <a:pt x="127046" y="84086"/>
                  </a:lnTo>
                  <a:lnTo>
                    <a:pt x="126443" y="84688"/>
                  </a:lnTo>
                  <a:lnTo>
                    <a:pt x="126443" y="84688"/>
                  </a:lnTo>
                  <a:lnTo>
                    <a:pt x="125869" y="85263"/>
                  </a:lnTo>
                  <a:lnTo>
                    <a:pt x="125869" y="85865"/>
                  </a:lnTo>
                  <a:lnTo>
                    <a:pt x="125266" y="85865"/>
                  </a:lnTo>
                  <a:lnTo>
                    <a:pt x="125266" y="87071"/>
                  </a:lnTo>
                  <a:cubicBezTo>
                    <a:pt x="124166" y="88578"/>
                    <a:pt x="123205" y="90183"/>
                    <a:pt x="122395" y="91865"/>
                  </a:cubicBezTo>
                  <a:lnTo>
                    <a:pt x="122395" y="92468"/>
                  </a:lnTo>
                  <a:lnTo>
                    <a:pt x="121792" y="92468"/>
                  </a:lnTo>
                  <a:lnTo>
                    <a:pt x="121792" y="93645"/>
                  </a:lnTo>
                  <a:lnTo>
                    <a:pt x="120587" y="93645"/>
                  </a:lnTo>
                  <a:lnTo>
                    <a:pt x="120587" y="94851"/>
                  </a:lnTo>
                  <a:lnTo>
                    <a:pt x="119639" y="94851"/>
                  </a:lnTo>
                  <a:lnTo>
                    <a:pt x="119639" y="95454"/>
                  </a:lnTo>
                  <a:lnTo>
                    <a:pt x="119065" y="96028"/>
                  </a:lnTo>
                  <a:lnTo>
                    <a:pt x="118462" y="96028"/>
                  </a:lnTo>
                  <a:lnTo>
                    <a:pt x="118462" y="96631"/>
                  </a:lnTo>
                  <a:lnTo>
                    <a:pt x="118462" y="96631"/>
                  </a:lnTo>
                  <a:lnTo>
                    <a:pt x="118462" y="97234"/>
                  </a:lnTo>
                  <a:lnTo>
                    <a:pt x="117859" y="97837"/>
                  </a:lnTo>
                  <a:lnTo>
                    <a:pt x="117256" y="97837"/>
                  </a:lnTo>
                  <a:lnTo>
                    <a:pt x="117256" y="98411"/>
                  </a:lnTo>
                  <a:lnTo>
                    <a:pt x="115477" y="100219"/>
                  </a:lnTo>
                  <a:lnTo>
                    <a:pt x="114874" y="100822"/>
                  </a:lnTo>
                  <a:lnTo>
                    <a:pt x="114874" y="100822"/>
                  </a:lnTo>
                  <a:cubicBezTo>
                    <a:pt x="113697" y="101397"/>
                    <a:pt x="113697" y="102602"/>
                    <a:pt x="112491" y="103205"/>
                  </a:cubicBezTo>
                  <a:cubicBezTo>
                    <a:pt x="89499" y="123286"/>
                    <a:pt x="56157" y="126189"/>
                    <a:pt x="30042" y="110382"/>
                  </a:cubicBezTo>
                  <a:cubicBezTo>
                    <a:pt x="24053" y="106558"/>
                    <a:pt x="18794" y="101698"/>
                    <a:pt x="14511" y="96028"/>
                  </a:cubicBezTo>
                  <a:lnTo>
                    <a:pt x="13937" y="96028"/>
                  </a:lnTo>
                  <a:lnTo>
                    <a:pt x="13937" y="95454"/>
                  </a:lnTo>
                  <a:lnTo>
                    <a:pt x="13420" y="95454"/>
                  </a:lnTo>
                  <a:lnTo>
                    <a:pt x="13420" y="94851"/>
                  </a:lnTo>
                  <a:lnTo>
                    <a:pt x="13420" y="94851"/>
                  </a:lnTo>
                  <a:lnTo>
                    <a:pt x="13420" y="94248"/>
                  </a:lnTo>
                  <a:lnTo>
                    <a:pt x="12817" y="94248"/>
                  </a:lnTo>
                  <a:lnTo>
                    <a:pt x="12817" y="93645"/>
                  </a:lnTo>
                  <a:lnTo>
                    <a:pt x="12214" y="93645"/>
                  </a:lnTo>
                  <a:lnTo>
                    <a:pt x="12214" y="93042"/>
                  </a:lnTo>
                  <a:lnTo>
                    <a:pt x="11640" y="93042"/>
                  </a:lnTo>
                  <a:lnTo>
                    <a:pt x="11640" y="92468"/>
                  </a:lnTo>
                  <a:lnTo>
                    <a:pt x="11640" y="92468"/>
                  </a:lnTo>
                  <a:lnTo>
                    <a:pt x="11037" y="91865"/>
                  </a:lnTo>
                  <a:lnTo>
                    <a:pt x="11037" y="91263"/>
                  </a:lnTo>
                  <a:lnTo>
                    <a:pt x="10549" y="91263"/>
                  </a:lnTo>
                  <a:lnTo>
                    <a:pt x="10549" y="90660"/>
                  </a:lnTo>
                  <a:lnTo>
                    <a:pt x="10549" y="90660"/>
                  </a:lnTo>
                  <a:lnTo>
                    <a:pt x="8740" y="87071"/>
                  </a:lnTo>
                  <a:lnTo>
                    <a:pt x="8138" y="87071"/>
                  </a:lnTo>
                  <a:lnTo>
                    <a:pt x="8138" y="85865"/>
                  </a:lnTo>
                  <a:lnTo>
                    <a:pt x="8138" y="85865"/>
                  </a:lnTo>
                  <a:lnTo>
                    <a:pt x="7563" y="85263"/>
                  </a:lnTo>
                  <a:lnTo>
                    <a:pt x="7563" y="84688"/>
                  </a:lnTo>
                  <a:lnTo>
                    <a:pt x="6961" y="84688"/>
                  </a:lnTo>
                  <a:lnTo>
                    <a:pt x="6961" y="84086"/>
                  </a:lnTo>
                  <a:lnTo>
                    <a:pt x="6358" y="83483"/>
                  </a:lnTo>
                  <a:lnTo>
                    <a:pt x="6358" y="82880"/>
                  </a:lnTo>
                  <a:lnTo>
                    <a:pt x="6358" y="82880"/>
                  </a:lnTo>
                  <a:lnTo>
                    <a:pt x="6358" y="81703"/>
                  </a:lnTo>
                  <a:lnTo>
                    <a:pt x="5755" y="81703"/>
                  </a:lnTo>
                  <a:lnTo>
                    <a:pt x="5755" y="80497"/>
                  </a:lnTo>
                  <a:lnTo>
                    <a:pt x="5152" y="80497"/>
                  </a:lnTo>
                  <a:lnTo>
                    <a:pt x="5152" y="79291"/>
                  </a:lnTo>
                  <a:lnTo>
                    <a:pt x="5152" y="79291"/>
                  </a:lnTo>
                  <a:lnTo>
                    <a:pt x="5152" y="78717"/>
                  </a:lnTo>
                  <a:lnTo>
                    <a:pt x="4578" y="78114"/>
                  </a:lnTo>
                  <a:lnTo>
                    <a:pt x="4578" y="77511"/>
                  </a:lnTo>
                  <a:lnTo>
                    <a:pt x="4578" y="77511"/>
                  </a:lnTo>
                  <a:lnTo>
                    <a:pt x="4578" y="76909"/>
                  </a:lnTo>
                  <a:lnTo>
                    <a:pt x="3975" y="76909"/>
                  </a:lnTo>
                  <a:lnTo>
                    <a:pt x="3975" y="76334"/>
                  </a:lnTo>
                  <a:lnTo>
                    <a:pt x="3975" y="76334"/>
                  </a:lnTo>
                  <a:lnTo>
                    <a:pt x="3975" y="75129"/>
                  </a:lnTo>
                  <a:lnTo>
                    <a:pt x="3975" y="75129"/>
                  </a:lnTo>
                  <a:lnTo>
                    <a:pt x="3975" y="73923"/>
                  </a:lnTo>
                  <a:lnTo>
                    <a:pt x="3372" y="73923"/>
                  </a:lnTo>
                  <a:lnTo>
                    <a:pt x="3372" y="72746"/>
                  </a:lnTo>
                  <a:lnTo>
                    <a:pt x="3372" y="72746"/>
                  </a:lnTo>
                  <a:cubicBezTo>
                    <a:pt x="2697" y="68951"/>
                    <a:pt x="2295" y="65115"/>
                    <a:pt x="2166" y="61263"/>
                  </a:cubicBezTo>
                  <a:cubicBezTo>
                    <a:pt x="2097" y="59253"/>
                    <a:pt x="2298" y="57246"/>
                    <a:pt x="2769" y="55292"/>
                  </a:cubicBezTo>
                  <a:cubicBezTo>
                    <a:pt x="2672" y="53480"/>
                    <a:pt x="2875" y="51666"/>
                    <a:pt x="3372" y="49923"/>
                  </a:cubicBezTo>
                  <a:cubicBezTo>
                    <a:pt x="3372" y="49320"/>
                    <a:pt x="3975" y="48717"/>
                    <a:pt x="3975" y="48143"/>
                  </a:cubicBezTo>
                  <a:lnTo>
                    <a:pt x="3975" y="46937"/>
                  </a:lnTo>
                  <a:cubicBezTo>
                    <a:pt x="3975" y="46335"/>
                    <a:pt x="4578" y="45732"/>
                    <a:pt x="4578" y="45158"/>
                  </a:cubicBezTo>
                  <a:cubicBezTo>
                    <a:pt x="4578" y="44583"/>
                    <a:pt x="5152" y="44526"/>
                    <a:pt x="5152" y="43952"/>
                  </a:cubicBezTo>
                  <a:cubicBezTo>
                    <a:pt x="5735" y="40932"/>
                    <a:pt x="6958" y="38072"/>
                    <a:pt x="8740" y="35569"/>
                  </a:cubicBezTo>
                  <a:cubicBezTo>
                    <a:pt x="10127" y="32862"/>
                    <a:pt x="11732" y="30270"/>
                    <a:pt x="13535" y="27818"/>
                  </a:cubicBezTo>
                  <a:cubicBezTo>
                    <a:pt x="25569" y="13128"/>
                    <a:pt x="42998" y="3881"/>
                    <a:pt x="61908" y="2153"/>
                  </a:cubicBezTo>
                  <a:lnTo>
                    <a:pt x="68482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138">
              <a:extLst>
                <a:ext uri="{FF2B5EF4-FFF2-40B4-BE49-F238E27FC236}">
                  <a16:creationId xmlns:a16="http://schemas.microsoft.com/office/drawing/2014/main" id="{BEE6A6E0-4B38-5F01-69C1-18FAF6037967}"/>
                </a:ext>
              </a:extLst>
            </p:cNvPr>
            <p:cNvSpPr/>
            <p:nvPr/>
          </p:nvSpPr>
          <p:spPr>
            <a:xfrm>
              <a:off x="7564016" y="4377034"/>
              <a:ext cx="54545" cy="91865"/>
            </a:xfrm>
            <a:custGeom>
              <a:avLst/>
              <a:gdLst>
                <a:gd name="connsiteX0" fmla="*/ 48287 w 54545"/>
                <a:gd name="connsiteY0" fmla="*/ 77803 h 91865"/>
                <a:gd name="connsiteX1" fmla="*/ 48287 w 54545"/>
                <a:gd name="connsiteY1" fmla="*/ 77803 h 91865"/>
                <a:gd name="connsiteX2" fmla="*/ 53052 w 54545"/>
                <a:gd name="connsiteY2" fmla="*/ 70023 h 91865"/>
                <a:gd name="connsiteX3" fmla="*/ 54861 w 54545"/>
                <a:gd name="connsiteY3" fmla="*/ 61669 h 91865"/>
                <a:gd name="connsiteX4" fmla="*/ 54258 w 54545"/>
                <a:gd name="connsiteY4" fmla="*/ 57478 h 91865"/>
                <a:gd name="connsiteX5" fmla="*/ 53052 w 54545"/>
                <a:gd name="connsiteY5" fmla="*/ 53286 h 91865"/>
                <a:gd name="connsiteX6" fmla="*/ 51272 w 54545"/>
                <a:gd name="connsiteY6" fmla="*/ 49698 h 91865"/>
                <a:gd name="connsiteX7" fmla="*/ 48890 w 54545"/>
                <a:gd name="connsiteY7" fmla="*/ 46827 h 91865"/>
                <a:gd name="connsiteX8" fmla="*/ 45301 w 54545"/>
                <a:gd name="connsiteY8" fmla="*/ 44444 h 91865"/>
                <a:gd name="connsiteX9" fmla="*/ 41110 w 54545"/>
                <a:gd name="connsiteY9" fmla="*/ 42061 h 91865"/>
                <a:gd name="connsiteX10" fmla="*/ 32153 w 54545"/>
                <a:gd name="connsiteY10" fmla="*/ 39679 h 91865"/>
                <a:gd name="connsiteX11" fmla="*/ 27387 w 54545"/>
                <a:gd name="connsiteY11" fmla="*/ 39076 h 91865"/>
                <a:gd name="connsiteX12" fmla="*/ 23799 w 54545"/>
                <a:gd name="connsiteY12" fmla="*/ 37870 h 91865"/>
                <a:gd name="connsiteX13" fmla="*/ 21387 w 54545"/>
                <a:gd name="connsiteY13" fmla="*/ 36693 h 91865"/>
                <a:gd name="connsiteX14" fmla="*/ 19005 w 54545"/>
                <a:gd name="connsiteY14" fmla="*/ 34884 h 91865"/>
                <a:gd name="connsiteX15" fmla="*/ 17828 w 54545"/>
                <a:gd name="connsiteY15" fmla="*/ 32502 h 91865"/>
                <a:gd name="connsiteX16" fmla="*/ 17225 w 54545"/>
                <a:gd name="connsiteY16" fmla="*/ 29631 h 91865"/>
                <a:gd name="connsiteX17" fmla="*/ 17225 w 54545"/>
                <a:gd name="connsiteY17" fmla="*/ 27822 h 91865"/>
                <a:gd name="connsiteX18" fmla="*/ 18431 w 54545"/>
                <a:gd name="connsiteY18" fmla="*/ 26042 h 91865"/>
                <a:gd name="connsiteX19" fmla="*/ 19005 w 54545"/>
                <a:gd name="connsiteY19" fmla="*/ 24837 h 91865"/>
                <a:gd name="connsiteX20" fmla="*/ 19608 w 54545"/>
                <a:gd name="connsiteY20" fmla="*/ 24234 h 91865"/>
                <a:gd name="connsiteX21" fmla="*/ 21387 w 54545"/>
                <a:gd name="connsiteY21" fmla="*/ 23057 h 91865"/>
                <a:gd name="connsiteX22" fmla="*/ 23799 w 54545"/>
                <a:gd name="connsiteY22" fmla="*/ 21851 h 91865"/>
                <a:gd name="connsiteX23" fmla="*/ 24402 w 54545"/>
                <a:gd name="connsiteY23" fmla="*/ 21851 h 91865"/>
                <a:gd name="connsiteX24" fmla="*/ 25579 w 54545"/>
                <a:gd name="connsiteY24" fmla="*/ 21248 h 91865"/>
                <a:gd name="connsiteX25" fmla="*/ 27990 w 54545"/>
                <a:gd name="connsiteY25" fmla="*/ 21248 h 91865"/>
                <a:gd name="connsiteX26" fmla="*/ 32756 w 54545"/>
                <a:gd name="connsiteY26" fmla="*/ 21851 h 91865"/>
                <a:gd name="connsiteX27" fmla="*/ 35627 w 54545"/>
                <a:gd name="connsiteY27" fmla="*/ 23660 h 91865"/>
                <a:gd name="connsiteX28" fmla="*/ 36804 w 54545"/>
                <a:gd name="connsiteY28" fmla="*/ 25439 h 91865"/>
                <a:gd name="connsiteX29" fmla="*/ 37406 w 54545"/>
                <a:gd name="connsiteY29" fmla="*/ 27219 h 91865"/>
                <a:gd name="connsiteX30" fmla="*/ 40421 w 54545"/>
                <a:gd name="connsiteY30" fmla="*/ 30090 h 91865"/>
                <a:gd name="connsiteX31" fmla="*/ 44583 w 54545"/>
                <a:gd name="connsiteY31" fmla="*/ 30722 h 91865"/>
                <a:gd name="connsiteX32" fmla="*/ 46392 w 54545"/>
                <a:gd name="connsiteY32" fmla="*/ 30090 h 91865"/>
                <a:gd name="connsiteX33" fmla="*/ 48172 w 54545"/>
                <a:gd name="connsiteY33" fmla="*/ 30090 h 91865"/>
                <a:gd name="connsiteX34" fmla="*/ 51043 w 54545"/>
                <a:gd name="connsiteY34" fmla="*/ 27708 h 91865"/>
                <a:gd name="connsiteX35" fmla="*/ 51646 w 54545"/>
                <a:gd name="connsiteY35" fmla="*/ 23545 h 91865"/>
                <a:gd name="connsiteX36" fmla="*/ 51646 w 54545"/>
                <a:gd name="connsiteY36" fmla="*/ 22339 h 91865"/>
                <a:gd name="connsiteX37" fmla="*/ 49263 w 54545"/>
                <a:gd name="connsiteY37" fmla="*/ 18148 h 91865"/>
                <a:gd name="connsiteX38" fmla="*/ 45071 w 54545"/>
                <a:gd name="connsiteY38" fmla="*/ 13985 h 91865"/>
                <a:gd name="connsiteX39" fmla="*/ 39703 w 54545"/>
                <a:gd name="connsiteY39" fmla="*/ 11114 h 91865"/>
                <a:gd name="connsiteX40" fmla="*/ 35512 w 54545"/>
                <a:gd name="connsiteY40" fmla="*/ 9909 h 91865"/>
                <a:gd name="connsiteX41" fmla="*/ 35512 w 54545"/>
                <a:gd name="connsiteY41" fmla="*/ 8100 h 91865"/>
                <a:gd name="connsiteX42" fmla="*/ 33703 w 54545"/>
                <a:gd name="connsiteY42" fmla="*/ 3937 h 91865"/>
                <a:gd name="connsiteX43" fmla="*/ 28938 w 54545"/>
                <a:gd name="connsiteY43" fmla="*/ 2157 h 91865"/>
                <a:gd name="connsiteX44" fmla="*/ 25579 w 54545"/>
                <a:gd name="connsiteY44" fmla="*/ 2157 h 91865"/>
                <a:gd name="connsiteX45" fmla="*/ 22708 w 54545"/>
                <a:gd name="connsiteY45" fmla="*/ 3334 h 91865"/>
                <a:gd name="connsiteX46" fmla="*/ 21502 w 54545"/>
                <a:gd name="connsiteY46" fmla="*/ 5717 h 91865"/>
                <a:gd name="connsiteX47" fmla="*/ 20928 w 54545"/>
                <a:gd name="connsiteY47" fmla="*/ 6923 h 91865"/>
                <a:gd name="connsiteX48" fmla="*/ 20928 w 54545"/>
                <a:gd name="connsiteY48" fmla="*/ 9334 h 91865"/>
                <a:gd name="connsiteX49" fmla="*/ 19119 w 54545"/>
                <a:gd name="connsiteY49" fmla="*/ 9909 h 91865"/>
                <a:gd name="connsiteX50" fmla="*/ 16737 w 54545"/>
                <a:gd name="connsiteY50" fmla="*/ 11114 h 91865"/>
                <a:gd name="connsiteX51" fmla="*/ 16737 w 54545"/>
                <a:gd name="connsiteY51" fmla="*/ 10511 h 91865"/>
                <a:gd name="connsiteX52" fmla="*/ 13866 w 54545"/>
                <a:gd name="connsiteY52" fmla="*/ 12320 h 91865"/>
                <a:gd name="connsiteX53" fmla="*/ 10995 w 54545"/>
                <a:gd name="connsiteY53" fmla="*/ 14703 h 91865"/>
                <a:gd name="connsiteX54" fmla="*/ 7407 w 54545"/>
                <a:gd name="connsiteY54" fmla="*/ 17574 h 91865"/>
                <a:gd name="connsiteX55" fmla="*/ 5024 w 54545"/>
                <a:gd name="connsiteY55" fmla="*/ 21133 h 91865"/>
                <a:gd name="connsiteX56" fmla="*/ 4421 w 54545"/>
                <a:gd name="connsiteY56" fmla="*/ 23545 h 91865"/>
                <a:gd name="connsiteX57" fmla="*/ 3244 w 54545"/>
                <a:gd name="connsiteY57" fmla="*/ 27105 h 91865"/>
                <a:gd name="connsiteX58" fmla="*/ 3244 w 54545"/>
                <a:gd name="connsiteY58" fmla="*/ 29975 h 91865"/>
                <a:gd name="connsiteX59" fmla="*/ 3847 w 54545"/>
                <a:gd name="connsiteY59" fmla="*/ 35372 h 91865"/>
                <a:gd name="connsiteX60" fmla="*/ 5627 w 54545"/>
                <a:gd name="connsiteY60" fmla="*/ 40138 h 91865"/>
                <a:gd name="connsiteX61" fmla="*/ 9215 w 54545"/>
                <a:gd name="connsiteY61" fmla="*/ 44329 h 91865"/>
                <a:gd name="connsiteX62" fmla="*/ 13981 w 54545"/>
                <a:gd name="connsiteY62" fmla="*/ 47200 h 91865"/>
                <a:gd name="connsiteX63" fmla="*/ 18172 w 54545"/>
                <a:gd name="connsiteY63" fmla="*/ 48980 h 91865"/>
                <a:gd name="connsiteX64" fmla="*/ 22938 w 54545"/>
                <a:gd name="connsiteY64" fmla="*/ 50789 h 91865"/>
                <a:gd name="connsiteX65" fmla="*/ 28335 w 54545"/>
                <a:gd name="connsiteY65" fmla="*/ 51966 h 91865"/>
                <a:gd name="connsiteX66" fmla="*/ 28335 w 54545"/>
                <a:gd name="connsiteY66" fmla="*/ 51966 h 91865"/>
                <a:gd name="connsiteX67" fmla="*/ 34277 w 54545"/>
                <a:gd name="connsiteY67" fmla="*/ 53774 h 91865"/>
                <a:gd name="connsiteX68" fmla="*/ 39072 w 54545"/>
                <a:gd name="connsiteY68" fmla="*/ 56157 h 91865"/>
                <a:gd name="connsiteX69" fmla="*/ 40277 w 54545"/>
                <a:gd name="connsiteY69" fmla="*/ 59028 h 91865"/>
                <a:gd name="connsiteX70" fmla="*/ 40277 w 54545"/>
                <a:gd name="connsiteY70" fmla="*/ 65602 h 91865"/>
                <a:gd name="connsiteX71" fmla="*/ 37866 w 54545"/>
                <a:gd name="connsiteY71" fmla="*/ 68473 h 91865"/>
                <a:gd name="connsiteX72" fmla="*/ 34995 w 54545"/>
                <a:gd name="connsiteY72" fmla="*/ 70855 h 91865"/>
                <a:gd name="connsiteX73" fmla="*/ 31435 w 54545"/>
                <a:gd name="connsiteY73" fmla="*/ 72061 h 91865"/>
                <a:gd name="connsiteX74" fmla="*/ 29024 w 54545"/>
                <a:gd name="connsiteY74" fmla="*/ 72061 h 91865"/>
                <a:gd name="connsiteX75" fmla="*/ 23655 w 54545"/>
                <a:gd name="connsiteY75" fmla="*/ 70855 h 91865"/>
                <a:gd name="connsiteX76" fmla="*/ 19464 w 54545"/>
                <a:gd name="connsiteY76" fmla="*/ 67985 h 91865"/>
                <a:gd name="connsiteX77" fmla="*/ 17684 w 54545"/>
                <a:gd name="connsiteY77" fmla="*/ 66205 h 91865"/>
                <a:gd name="connsiteX78" fmla="*/ 17081 w 54545"/>
                <a:gd name="connsiteY78" fmla="*/ 63334 h 91865"/>
                <a:gd name="connsiteX79" fmla="*/ 15301 w 54545"/>
                <a:gd name="connsiteY79" fmla="*/ 60463 h 91865"/>
                <a:gd name="connsiteX80" fmla="*/ 11713 w 54545"/>
                <a:gd name="connsiteY80" fmla="*/ 59258 h 91865"/>
                <a:gd name="connsiteX81" fmla="*/ 7521 w 54545"/>
                <a:gd name="connsiteY81" fmla="*/ 59258 h 91865"/>
                <a:gd name="connsiteX82" fmla="*/ 5139 w 54545"/>
                <a:gd name="connsiteY82" fmla="*/ 60463 h 91865"/>
                <a:gd name="connsiteX83" fmla="*/ 3359 w 54545"/>
                <a:gd name="connsiteY83" fmla="*/ 62243 h 91865"/>
                <a:gd name="connsiteX84" fmla="*/ 2153 w 54545"/>
                <a:gd name="connsiteY84" fmla="*/ 64626 h 91865"/>
                <a:gd name="connsiteX85" fmla="*/ 2153 w 54545"/>
                <a:gd name="connsiteY85" fmla="*/ 66435 h 91865"/>
                <a:gd name="connsiteX86" fmla="*/ 3962 w 54545"/>
                <a:gd name="connsiteY86" fmla="*/ 70597 h 91865"/>
                <a:gd name="connsiteX87" fmla="*/ 5742 w 54545"/>
                <a:gd name="connsiteY87" fmla="*/ 74186 h 91865"/>
                <a:gd name="connsiteX88" fmla="*/ 9904 w 54545"/>
                <a:gd name="connsiteY88" fmla="*/ 78377 h 91865"/>
                <a:gd name="connsiteX89" fmla="*/ 14096 w 54545"/>
                <a:gd name="connsiteY89" fmla="*/ 81248 h 91865"/>
                <a:gd name="connsiteX90" fmla="*/ 18287 w 54545"/>
                <a:gd name="connsiteY90" fmla="*/ 83056 h 91865"/>
                <a:gd name="connsiteX91" fmla="*/ 21158 w 54545"/>
                <a:gd name="connsiteY91" fmla="*/ 83631 h 91865"/>
                <a:gd name="connsiteX92" fmla="*/ 21158 w 54545"/>
                <a:gd name="connsiteY92" fmla="*/ 84836 h 91865"/>
                <a:gd name="connsiteX93" fmla="*/ 22938 w 54545"/>
                <a:gd name="connsiteY93" fmla="*/ 88999 h 91865"/>
                <a:gd name="connsiteX94" fmla="*/ 27129 w 54545"/>
                <a:gd name="connsiteY94" fmla="*/ 90808 h 91865"/>
                <a:gd name="connsiteX95" fmla="*/ 29512 w 54545"/>
                <a:gd name="connsiteY95" fmla="*/ 90808 h 91865"/>
                <a:gd name="connsiteX96" fmla="*/ 34277 w 54545"/>
                <a:gd name="connsiteY96" fmla="*/ 88999 h 91865"/>
                <a:gd name="connsiteX97" fmla="*/ 36086 w 54545"/>
                <a:gd name="connsiteY97" fmla="*/ 84836 h 91865"/>
                <a:gd name="connsiteX98" fmla="*/ 36086 w 54545"/>
                <a:gd name="connsiteY98" fmla="*/ 84233 h 91865"/>
                <a:gd name="connsiteX99" fmla="*/ 42660 w 54545"/>
                <a:gd name="connsiteY99" fmla="*/ 81363 h 91865"/>
                <a:gd name="connsiteX100" fmla="*/ 48631 w 54545"/>
                <a:gd name="connsiteY100" fmla="*/ 77803 h 9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54545" h="91865">
                  <a:moveTo>
                    <a:pt x="48287" y="77803"/>
                  </a:moveTo>
                  <a:lnTo>
                    <a:pt x="48287" y="77803"/>
                  </a:lnTo>
                  <a:cubicBezTo>
                    <a:pt x="50417" y="75584"/>
                    <a:pt x="52042" y="72928"/>
                    <a:pt x="53052" y="70023"/>
                  </a:cubicBezTo>
                  <a:cubicBezTo>
                    <a:pt x="54281" y="67410"/>
                    <a:pt x="54898" y="64554"/>
                    <a:pt x="54861" y="61669"/>
                  </a:cubicBezTo>
                  <a:cubicBezTo>
                    <a:pt x="55004" y="60242"/>
                    <a:pt x="54798" y="58804"/>
                    <a:pt x="54258" y="57478"/>
                  </a:cubicBezTo>
                  <a:cubicBezTo>
                    <a:pt x="54224" y="55999"/>
                    <a:pt x="53807" y="54558"/>
                    <a:pt x="53052" y="53286"/>
                  </a:cubicBezTo>
                  <a:cubicBezTo>
                    <a:pt x="53052" y="52081"/>
                    <a:pt x="51875" y="50903"/>
                    <a:pt x="51272" y="49698"/>
                  </a:cubicBezTo>
                  <a:cubicBezTo>
                    <a:pt x="50615" y="48636"/>
                    <a:pt x="49811" y="47668"/>
                    <a:pt x="48890" y="46827"/>
                  </a:cubicBezTo>
                  <a:cubicBezTo>
                    <a:pt x="47684" y="46224"/>
                    <a:pt x="46507" y="45047"/>
                    <a:pt x="45301" y="44444"/>
                  </a:cubicBezTo>
                  <a:cubicBezTo>
                    <a:pt x="44138" y="43296"/>
                    <a:pt x="42692" y="42475"/>
                    <a:pt x="41110" y="42061"/>
                  </a:cubicBezTo>
                  <a:cubicBezTo>
                    <a:pt x="38187" y="41048"/>
                    <a:pt x="35193" y="40250"/>
                    <a:pt x="32153" y="39679"/>
                  </a:cubicBezTo>
                  <a:cubicBezTo>
                    <a:pt x="30540" y="39776"/>
                    <a:pt x="28923" y="39572"/>
                    <a:pt x="27387" y="39076"/>
                  </a:cubicBezTo>
                  <a:cubicBezTo>
                    <a:pt x="26296" y="38413"/>
                    <a:pt x="25071" y="37999"/>
                    <a:pt x="23799" y="37870"/>
                  </a:cubicBezTo>
                  <a:cubicBezTo>
                    <a:pt x="22593" y="37296"/>
                    <a:pt x="21990" y="36693"/>
                    <a:pt x="21387" y="36693"/>
                  </a:cubicBezTo>
                  <a:cubicBezTo>
                    <a:pt x="20495" y="36234"/>
                    <a:pt x="19688" y="35622"/>
                    <a:pt x="19005" y="34884"/>
                  </a:cubicBezTo>
                  <a:cubicBezTo>
                    <a:pt x="18867" y="33989"/>
                    <a:pt x="18456" y="33156"/>
                    <a:pt x="17828" y="32502"/>
                  </a:cubicBezTo>
                  <a:cubicBezTo>
                    <a:pt x="17363" y="31620"/>
                    <a:pt x="17153" y="30624"/>
                    <a:pt x="17225" y="29631"/>
                  </a:cubicBezTo>
                  <a:lnTo>
                    <a:pt x="17225" y="27822"/>
                  </a:lnTo>
                  <a:cubicBezTo>
                    <a:pt x="17828" y="27219"/>
                    <a:pt x="17828" y="26042"/>
                    <a:pt x="18431" y="26042"/>
                  </a:cubicBezTo>
                  <a:cubicBezTo>
                    <a:pt x="19005" y="25439"/>
                    <a:pt x="19005" y="25439"/>
                    <a:pt x="19005" y="24837"/>
                  </a:cubicBezTo>
                  <a:cubicBezTo>
                    <a:pt x="19338" y="24837"/>
                    <a:pt x="19608" y="24567"/>
                    <a:pt x="19608" y="24234"/>
                  </a:cubicBezTo>
                  <a:cubicBezTo>
                    <a:pt x="20210" y="23660"/>
                    <a:pt x="20813" y="23660"/>
                    <a:pt x="21387" y="23057"/>
                  </a:cubicBezTo>
                  <a:cubicBezTo>
                    <a:pt x="21962" y="22454"/>
                    <a:pt x="22593" y="22454"/>
                    <a:pt x="23799" y="21851"/>
                  </a:cubicBezTo>
                  <a:lnTo>
                    <a:pt x="24402" y="21851"/>
                  </a:lnTo>
                  <a:cubicBezTo>
                    <a:pt x="24718" y="21529"/>
                    <a:pt x="25131" y="21317"/>
                    <a:pt x="25579" y="21248"/>
                  </a:cubicBezTo>
                  <a:lnTo>
                    <a:pt x="27990" y="21248"/>
                  </a:lnTo>
                  <a:cubicBezTo>
                    <a:pt x="29604" y="21151"/>
                    <a:pt x="31220" y="21354"/>
                    <a:pt x="32756" y="21851"/>
                  </a:cubicBezTo>
                  <a:cubicBezTo>
                    <a:pt x="33783" y="22330"/>
                    <a:pt x="34748" y="22939"/>
                    <a:pt x="35627" y="23660"/>
                  </a:cubicBezTo>
                  <a:cubicBezTo>
                    <a:pt x="35627" y="24234"/>
                    <a:pt x="36229" y="24837"/>
                    <a:pt x="36804" y="25439"/>
                  </a:cubicBezTo>
                  <a:cubicBezTo>
                    <a:pt x="37378" y="26042"/>
                    <a:pt x="37406" y="26042"/>
                    <a:pt x="37406" y="27219"/>
                  </a:cubicBezTo>
                  <a:cubicBezTo>
                    <a:pt x="38098" y="28460"/>
                    <a:pt x="39149" y="29459"/>
                    <a:pt x="40421" y="30090"/>
                  </a:cubicBezTo>
                  <a:cubicBezTo>
                    <a:pt x="41615" y="30986"/>
                    <a:pt x="43177" y="31221"/>
                    <a:pt x="44583" y="30722"/>
                  </a:cubicBezTo>
                  <a:lnTo>
                    <a:pt x="46392" y="30090"/>
                  </a:lnTo>
                  <a:lnTo>
                    <a:pt x="48172" y="30090"/>
                  </a:lnTo>
                  <a:cubicBezTo>
                    <a:pt x="49366" y="29637"/>
                    <a:pt x="50377" y="28798"/>
                    <a:pt x="51043" y="27708"/>
                  </a:cubicBezTo>
                  <a:cubicBezTo>
                    <a:pt x="51870" y="26484"/>
                    <a:pt x="52093" y="24951"/>
                    <a:pt x="51646" y="23545"/>
                  </a:cubicBezTo>
                  <a:lnTo>
                    <a:pt x="51646" y="22339"/>
                  </a:lnTo>
                  <a:cubicBezTo>
                    <a:pt x="51043" y="21133"/>
                    <a:pt x="49866" y="19468"/>
                    <a:pt x="49263" y="18148"/>
                  </a:cubicBezTo>
                  <a:lnTo>
                    <a:pt x="45071" y="13985"/>
                  </a:lnTo>
                  <a:cubicBezTo>
                    <a:pt x="43409" y="12808"/>
                    <a:pt x="41604" y="11846"/>
                    <a:pt x="39703" y="11114"/>
                  </a:cubicBezTo>
                  <a:cubicBezTo>
                    <a:pt x="38328" y="10635"/>
                    <a:pt x="36930" y="10233"/>
                    <a:pt x="35512" y="9909"/>
                  </a:cubicBezTo>
                  <a:lnTo>
                    <a:pt x="35512" y="8100"/>
                  </a:lnTo>
                  <a:cubicBezTo>
                    <a:pt x="35285" y="6578"/>
                    <a:pt x="34659" y="5143"/>
                    <a:pt x="33703" y="3937"/>
                  </a:cubicBezTo>
                  <a:cubicBezTo>
                    <a:pt x="32414" y="2734"/>
                    <a:pt x="30700" y="2094"/>
                    <a:pt x="28938" y="2157"/>
                  </a:cubicBezTo>
                  <a:lnTo>
                    <a:pt x="25579" y="2157"/>
                  </a:lnTo>
                  <a:cubicBezTo>
                    <a:pt x="25005" y="2732"/>
                    <a:pt x="23799" y="2732"/>
                    <a:pt x="22708" y="3334"/>
                  </a:cubicBezTo>
                  <a:cubicBezTo>
                    <a:pt x="22074" y="3989"/>
                    <a:pt x="21654" y="4819"/>
                    <a:pt x="21502" y="5717"/>
                  </a:cubicBezTo>
                  <a:cubicBezTo>
                    <a:pt x="21172" y="6039"/>
                    <a:pt x="20968" y="6466"/>
                    <a:pt x="20928" y="6923"/>
                  </a:cubicBezTo>
                  <a:lnTo>
                    <a:pt x="20928" y="9334"/>
                  </a:lnTo>
                  <a:cubicBezTo>
                    <a:pt x="20437" y="9776"/>
                    <a:pt x="19777" y="9986"/>
                    <a:pt x="19119" y="9909"/>
                  </a:cubicBezTo>
                  <a:cubicBezTo>
                    <a:pt x="18545" y="10511"/>
                    <a:pt x="17340" y="10511"/>
                    <a:pt x="16737" y="11114"/>
                  </a:cubicBezTo>
                  <a:lnTo>
                    <a:pt x="16737" y="10511"/>
                  </a:lnTo>
                  <a:cubicBezTo>
                    <a:pt x="15709" y="10991"/>
                    <a:pt x="14744" y="11599"/>
                    <a:pt x="13866" y="12320"/>
                  </a:cubicBezTo>
                  <a:cubicBezTo>
                    <a:pt x="12672" y="12774"/>
                    <a:pt x="11661" y="13612"/>
                    <a:pt x="10995" y="14703"/>
                  </a:cubicBezTo>
                  <a:cubicBezTo>
                    <a:pt x="9666" y="15478"/>
                    <a:pt x="8454" y="16445"/>
                    <a:pt x="7407" y="17574"/>
                  </a:cubicBezTo>
                  <a:cubicBezTo>
                    <a:pt x="6419" y="18619"/>
                    <a:pt x="5612" y="19821"/>
                    <a:pt x="5024" y="21133"/>
                  </a:cubicBezTo>
                  <a:cubicBezTo>
                    <a:pt x="5024" y="22339"/>
                    <a:pt x="5024" y="22942"/>
                    <a:pt x="4421" y="23545"/>
                  </a:cubicBezTo>
                  <a:cubicBezTo>
                    <a:pt x="4045" y="24736"/>
                    <a:pt x="3655" y="25925"/>
                    <a:pt x="3244" y="27105"/>
                  </a:cubicBezTo>
                  <a:lnTo>
                    <a:pt x="3244" y="29975"/>
                  </a:lnTo>
                  <a:cubicBezTo>
                    <a:pt x="3112" y="31795"/>
                    <a:pt x="3316" y="33627"/>
                    <a:pt x="3847" y="35372"/>
                  </a:cubicBezTo>
                  <a:cubicBezTo>
                    <a:pt x="4321" y="37003"/>
                    <a:pt x="4918" y="38596"/>
                    <a:pt x="5627" y="40138"/>
                  </a:cubicBezTo>
                  <a:cubicBezTo>
                    <a:pt x="6660" y="41665"/>
                    <a:pt x="7866" y="43072"/>
                    <a:pt x="9215" y="44329"/>
                  </a:cubicBezTo>
                  <a:cubicBezTo>
                    <a:pt x="10582" y="45613"/>
                    <a:pt x="12207" y="46592"/>
                    <a:pt x="13981" y="47200"/>
                  </a:cubicBezTo>
                  <a:cubicBezTo>
                    <a:pt x="15186" y="48406"/>
                    <a:pt x="16364" y="48406"/>
                    <a:pt x="18172" y="48980"/>
                  </a:cubicBezTo>
                  <a:cubicBezTo>
                    <a:pt x="19719" y="49683"/>
                    <a:pt x="21313" y="50286"/>
                    <a:pt x="22938" y="50789"/>
                  </a:cubicBezTo>
                  <a:cubicBezTo>
                    <a:pt x="24746" y="51392"/>
                    <a:pt x="26526" y="51392"/>
                    <a:pt x="28335" y="51966"/>
                  </a:cubicBezTo>
                  <a:lnTo>
                    <a:pt x="28335" y="51966"/>
                  </a:lnTo>
                  <a:cubicBezTo>
                    <a:pt x="30405" y="52230"/>
                    <a:pt x="32411" y="52841"/>
                    <a:pt x="34277" y="53774"/>
                  </a:cubicBezTo>
                  <a:cubicBezTo>
                    <a:pt x="36031" y="54208"/>
                    <a:pt x="37668" y="55020"/>
                    <a:pt x="39072" y="56157"/>
                  </a:cubicBezTo>
                  <a:cubicBezTo>
                    <a:pt x="39072" y="57363"/>
                    <a:pt x="39674" y="57966"/>
                    <a:pt x="40277" y="59028"/>
                  </a:cubicBezTo>
                  <a:lnTo>
                    <a:pt x="40277" y="65602"/>
                  </a:lnTo>
                  <a:cubicBezTo>
                    <a:pt x="39072" y="66808"/>
                    <a:pt x="39072" y="67985"/>
                    <a:pt x="37866" y="68473"/>
                  </a:cubicBezTo>
                  <a:cubicBezTo>
                    <a:pt x="37191" y="69558"/>
                    <a:pt x="36186" y="70393"/>
                    <a:pt x="34995" y="70855"/>
                  </a:cubicBezTo>
                  <a:cubicBezTo>
                    <a:pt x="33818" y="71458"/>
                    <a:pt x="32612" y="71458"/>
                    <a:pt x="31435" y="72061"/>
                  </a:cubicBezTo>
                  <a:lnTo>
                    <a:pt x="29024" y="72061"/>
                  </a:lnTo>
                  <a:cubicBezTo>
                    <a:pt x="27181" y="71946"/>
                    <a:pt x="25369" y="71539"/>
                    <a:pt x="23655" y="70855"/>
                  </a:cubicBezTo>
                  <a:cubicBezTo>
                    <a:pt x="21941" y="70471"/>
                    <a:pt x="20443" y="69443"/>
                    <a:pt x="19464" y="67985"/>
                  </a:cubicBezTo>
                  <a:lnTo>
                    <a:pt x="17684" y="66205"/>
                  </a:lnTo>
                  <a:cubicBezTo>
                    <a:pt x="17431" y="65260"/>
                    <a:pt x="17231" y="64301"/>
                    <a:pt x="17081" y="63334"/>
                  </a:cubicBezTo>
                  <a:cubicBezTo>
                    <a:pt x="16616" y="62303"/>
                    <a:pt x="16016" y="61339"/>
                    <a:pt x="15301" y="60463"/>
                  </a:cubicBezTo>
                  <a:cubicBezTo>
                    <a:pt x="14210" y="59800"/>
                    <a:pt x="12985" y="59389"/>
                    <a:pt x="11713" y="59258"/>
                  </a:cubicBezTo>
                  <a:lnTo>
                    <a:pt x="7521" y="59258"/>
                  </a:lnTo>
                  <a:cubicBezTo>
                    <a:pt x="6586" y="59283"/>
                    <a:pt x="5713" y="59725"/>
                    <a:pt x="5139" y="60463"/>
                  </a:cubicBezTo>
                  <a:cubicBezTo>
                    <a:pt x="4536" y="61066"/>
                    <a:pt x="3359" y="61669"/>
                    <a:pt x="3359" y="62243"/>
                  </a:cubicBezTo>
                  <a:cubicBezTo>
                    <a:pt x="2621" y="62817"/>
                    <a:pt x="2179" y="63690"/>
                    <a:pt x="2153" y="64626"/>
                  </a:cubicBezTo>
                  <a:lnTo>
                    <a:pt x="2153" y="66435"/>
                  </a:lnTo>
                  <a:cubicBezTo>
                    <a:pt x="2644" y="67867"/>
                    <a:pt x="3250" y="69259"/>
                    <a:pt x="3962" y="70597"/>
                  </a:cubicBezTo>
                  <a:cubicBezTo>
                    <a:pt x="4536" y="71803"/>
                    <a:pt x="5139" y="72980"/>
                    <a:pt x="5742" y="74186"/>
                  </a:cubicBezTo>
                  <a:cubicBezTo>
                    <a:pt x="6804" y="75874"/>
                    <a:pt x="8225" y="77303"/>
                    <a:pt x="9904" y="78377"/>
                  </a:cubicBezTo>
                  <a:cubicBezTo>
                    <a:pt x="11153" y="79537"/>
                    <a:pt x="12565" y="80504"/>
                    <a:pt x="14096" y="81248"/>
                  </a:cubicBezTo>
                  <a:cubicBezTo>
                    <a:pt x="15442" y="81960"/>
                    <a:pt x="16843" y="82565"/>
                    <a:pt x="18287" y="83056"/>
                  </a:cubicBezTo>
                  <a:cubicBezTo>
                    <a:pt x="19254" y="83197"/>
                    <a:pt x="20210" y="83389"/>
                    <a:pt x="21158" y="83631"/>
                  </a:cubicBezTo>
                  <a:lnTo>
                    <a:pt x="21158" y="84836"/>
                  </a:lnTo>
                  <a:cubicBezTo>
                    <a:pt x="21103" y="86418"/>
                    <a:pt x="21758" y="87945"/>
                    <a:pt x="22938" y="88999"/>
                  </a:cubicBezTo>
                  <a:cubicBezTo>
                    <a:pt x="24069" y="90093"/>
                    <a:pt x="25559" y="90736"/>
                    <a:pt x="27129" y="90808"/>
                  </a:cubicBezTo>
                  <a:lnTo>
                    <a:pt x="29512" y="90808"/>
                  </a:lnTo>
                  <a:cubicBezTo>
                    <a:pt x="31277" y="90859"/>
                    <a:pt x="32991" y="90210"/>
                    <a:pt x="34277" y="88999"/>
                  </a:cubicBezTo>
                  <a:cubicBezTo>
                    <a:pt x="35469" y="87948"/>
                    <a:pt x="36132" y="86424"/>
                    <a:pt x="36086" y="84836"/>
                  </a:cubicBezTo>
                  <a:lnTo>
                    <a:pt x="36086" y="84233"/>
                  </a:lnTo>
                  <a:cubicBezTo>
                    <a:pt x="38383" y="83542"/>
                    <a:pt x="40590" y="82577"/>
                    <a:pt x="42660" y="81363"/>
                  </a:cubicBezTo>
                  <a:cubicBezTo>
                    <a:pt x="44776" y="80404"/>
                    <a:pt x="46780" y="79210"/>
                    <a:pt x="48631" y="77803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139">
              <a:extLst>
                <a:ext uri="{FF2B5EF4-FFF2-40B4-BE49-F238E27FC236}">
                  <a16:creationId xmlns:a16="http://schemas.microsoft.com/office/drawing/2014/main" id="{3EEA4740-6694-AAB4-5555-827528187CD3}"/>
                </a:ext>
              </a:extLst>
            </p:cNvPr>
            <p:cNvSpPr/>
            <p:nvPr/>
          </p:nvSpPr>
          <p:spPr>
            <a:xfrm>
              <a:off x="7636991" y="4563783"/>
              <a:ext cx="80382" cy="31579"/>
            </a:xfrm>
            <a:custGeom>
              <a:avLst/>
              <a:gdLst>
                <a:gd name="connsiteX0" fmla="*/ 41627 w 80382"/>
                <a:gd name="connsiteY0" fmla="*/ 11110 h 31578"/>
                <a:gd name="connsiteX1" fmla="*/ 41627 w 80382"/>
                <a:gd name="connsiteY1" fmla="*/ 11110 h 31578"/>
                <a:gd name="connsiteX2" fmla="*/ 12919 w 80382"/>
                <a:gd name="connsiteY2" fmla="*/ 6919 h 31578"/>
                <a:gd name="connsiteX3" fmla="*/ 3359 w 80382"/>
                <a:gd name="connsiteY3" fmla="*/ 3330 h 31578"/>
                <a:gd name="connsiteX4" fmla="*/ 2153 w 80382"/>
                <a:gd name="connsiteY4" fmla="*/ 2153 h 31578"/>
                <a:gd name="connsiteX5" fmla="*/ 2153 w 80382"/>
                <a:gd name="connsiteY5" fmla="*/ 18861 h 31578"/>
                <a:gd name="connsiteX6" fmla="*/ 2756 w 80382"/>
                <a:gd name="connsiteY6" fmla="*/ 20067 h 31578"/>
                <a:gd name="connsiteX7" fmla="*/ 41598 w 80382"/>
                <a:gd name="connsiteY7" fmla="*/ 30804 h 31578"/>
                <a:gd name="connsiteX8" fmla="*/ 81014 w 80382"/>
                <a:gd name="connsiteY8" fmla="*/ 20067 h 31578"/>
                <a:gd name="connsiteX9" fmla="*/ 81014 w 80382"/>
                <a:gd name="connsiteY9" fmla="*/ 2153 h 31578"/>
                <a:gd name="connsiteX10" fmla="*/ 80411 w 80382"/>
                <a:gd name="connsiteY10" fmla="*/ 3330 h 31578"/>
                <a:gd name="connsiteX11" fmla="*/ 70851 w 80382"/>
                <a:gd name="connsiteY11" fmla="*/ 6919 h 31578"/>
                <a:gd name="connsiteX12" fmla="*/ 41598 w 80382"/>
                <a:gd name="connsiteY12" fmla="*/ 11110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627" y="11110"/>
                  </a:moveTo>
                  <a:lnTo>
                    <a:pt x="41627" y="11110"/>
                  </a:lnTo>
                  <a:cubicBezTo>
                    <a:pt x="31886" y="11426"/>
                    <a:pt x="22168" y="9990"/>
                    <a:pt x="12919" y="6919"/>
                  </a:cubicBezTo>
                  <a:cubicBezTo>
                    <a:pt x="9588" y="6144"/>
                    <a:pt x="6373" y="4938"/>
                    <a:pt x="3359" y="3330"/>
                  </a:cubicBezTo>
                  <a:lnTo>
                    <a:pt x="2153" y="2153"/>
                  </a:lnTo>
                  <a:lnTo>
                    <a:pt x="2153" y="18861"/>
                  </a:lnTo>
                  <a:lnTo>
                    <a:pt x="2756" y="20067"/>
                  </a:lnTo>
                  <a:cubicBezTo>
                    <a:pt x="5139" y="26038"/>
                    <a:pt x="21273" y="30804"/>
                    <a:pt x="41598" y="30804"/>
                  </a:cubicBezTo>
                  <a:cubicBezTo>
                    <a:pt x="61923" y="30804"/>
                    <a:pt x="78631" y="26038"/>
                    <a:pt x="81014" y="20067"/>
                  </a:cubicBezTo>
                  <a:lnTo>
                    <a:pt x="81014" y="2153"/>
                  </a:lnTo>
                  <a:cubicBezTo>
                    <a:pt x="81014" y="2727"/>
                    <a:pt x="80411" y="2727"/>
                    <a:pt x="80411" y="3330"/>
                  </a:cubicBezTo>
                  <a:cubicBezTo>
                    <a:pt x="77351" y="4852"/>
                    <a:pt x="74150" y="6029"/>
                    <a:pt x="70851" y="6919"/>
                  </a:cubicBezTo>
                  <a:cubicBezTo>
                    <a:pt x="61424" y="10019"/>
                    <a:pt x="51519" y="11455"/>
                    <a:pt x="41598" y="11110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140">
              <a:extLst>
                <a:ext uri="{FF2B5EF4-FFF2-40B4-BE49-F238E27FC236}">
                  <a16:creationId xmlns:a16="http://schemas.microsoft.com/office/drawing/2014/main" id="{6E62C498-9410-C475-77E1-4F49F678A3C1}"/>
                </a:ext>
              </a:extLst>
            </p:cNvPr>
            <p:cNvSpPr/>
            <p:nvPr/>
          </p:nvSpPr>
          <p:spPr>
            <a:xfrm>
              <a:off x="7637020" y="4541104"/>
              <a:ext cx="80382" cy="31579"/>
            </a:xfrm>
            <a:custGeom>
              <a:avLst/>
              <a:gdLst>
                <a:gd name="connsiteX0" fmla="*/ 41598 w 80382"/>
                <a:gd name="connsiteY0" fmla="*/ 9876 h 31578"/>
                <a:gd name="connsiteX1" fmla="*/ 41598 w 80382"/>
                <a:gd name="connsiteY1" fmla="*/ 9876 h 31578"/>
                <a:gd name="connsiteX2" fmla="*/ 70851 w 80382"/>
                <a:gd name="connsiteY2" fmla="*/ 7005 h 31578"/>
                <a:gd name="connsiteX3" fmla="*/ 80411 w 80382"/>
                <a:gd name="connsiteY3" fmla="*/ 2239 h 31578"/>
                <a:gd name="connsiteX4" fmla="*/ 81014 w 80382"/>
                <a:gd name="connsiteY4" fmla="*/ 2239 h 31578"/>
                <a:gd name="connsiteX5" fmla="*/ 81014 w 80382"/>
                <a:gd name="connsiteY5" fmla="*/ 19464 h 31578"/>
                <a:gd name="connsiteX6" fmla="*/ 41598 w 80382"/>
                <a:gd name="connsiteY6" fmla="*/ 29626 h 31578"/>
                <a:gd name="connsiteX7" fmla="*/ 2756 w 80382"/>
                <a:gd name="connsiteY7" fmla="*/ 19464 h 31578"/>
                <a:gd name="connsiteX8" fmla="*/ 2153 w 80382"/>
                <a:gd name="connsiteY8" fmla="*/ 18258 h 31578"/>
                <a:gd name="connsiteX9" fmla="*/ 2153 w 80382"/>
                <a:gd name="connsiteY9" fmla="*/ 2153 h 31578"/>
                <a:gd name="connsiteX10" fmla="*/ 3359 w 80382"/>
                <a:gd name="connsiteY10" fmla="*/ 2153 h 31578"/>
                <a:gd name="connsiteX11" fmla="*/ 12919 w 80382"/>
                <a:gd name="connsiteY11" fmla="*/ 6919 h 31578"/>
                <a:gd name="connsiteX12" fmla="*/ 41627 w 80382"/>
                <a:gd name="connsiteY12" fmla="*/ 9789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98" y="9876"/>
                  </a:moveTo>
                  <a:lnTo>
                    <a:pt x="41598" y="9876"/>
                  </a:lnTo>
                  <a:cubicBezTo>
                    <a:pt x="51425" y="10019"/>
                    <a:pt x="61237" y="9043"/>
                    <a:pt x="70851" y="7005"/>
                  </a:cubicBezTo>
                  <a:cubicBezTo>
                    <a:pt x="74311" y="6029"/>
                    <a:pt x="77557" y="4421"/>
                    <a:pt x="80411" y="2239"/>
                  </a:cubicBezTo>
                  <a:lnTo>
                    <a:pt x="81014" y="2239"/>
                  </a:lnTo>
                  <a:lnTo>
                    <a:pt x="81014" y="19464"/>
                  </a:lnTo>
                  <a:cubicBezTo>
                    <a:pt x="78631" y="25435"/>
                    <a:pt x="61894" y="29626"/>
                    <a:pt x="41598" y="29626"/>
                  </a:cubicBezTo>
                  <a:cubicBezTo>
                    <a:pt x="21301" y="29626"/>
                    <a:pt x="5139" y="25435"/>
                    <a:pt x="2756" y="19464"/>
                  </a:cubicBezTo>
                  <a:cubicBezTo>
                    <a:pt x="2429" y="19148"/>
                    <a:pt x="2216" y="18717"/>
                    <a:pt x="2153" y="18258"/>
                  </a:cubicBezTo>
                  <a:lnTo>
                    <a:pt x="2153" y="2153"/>
                  </a:lnTo>
                  <a:lnTo>
                    <a:pt x="3359" y="2153"/>
                  </a:lnTo>
                  <a:cubicBezTo>
                    <a:pt x="6138" y="4450"/>
                    <a:pt x="9408" y="6086"/>
                    <a:pt x="12919" y="6919"/>
                  </a:cubicBezTo>
                  <a:cubicBezTo>
                    <a:pt x="22352" y="8928"/>
                    <a:pt x="31981" y="9904"/>
                    <a:pt x="41627" y="9789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141">
              <a:extLst>
                <a:ext uri="{FF2B5EF4-FFF2-40B4-BE49-F238E27FC236}">
                  <a16:creationId xmlns:a16="http://schemas.microsoft.com/office/drawing/2014/main" id="{563C36B4-D688-3F1F-92DC-FE4FB4EDE2E6}"/>
                </a:ext>
              </a:extLst>
            </p:cNvPr>
            <p:cNvSpPr/>
            <p:nvPr/>
          </p:nvSpPr>
          <p:spPr>
            <a:xfrm>
              <a:off x="7636991" y="4517190"/>
              <a:ext cx="80382" cy="31579"/>
            </a:xfrm>
            <a:custGeom>
              <a:avLst/>
              <a:gdLst>
                <a:gd name="connsiteX0" fmla="*/ 41627 w 80382"/>
                <a:gd name="connsiteY0" fmla="*/ 11081 h 31578"/>
                <a:gd name="connsiteX1" fmla="*/ 41627 w 80382"/>
                <a:gd name="connsiteY1" fmla="*/ 11081 h 31578"/>
                <a:gd name="connsiteX2" fmla="*/ 12919 w 80382"/>
                <a:gd name="connsiteY2" fmla="*/ 7521 h 31578"/>
                <a:gd name="connsiteX3" fmla="*/ 3359 w 80382"/>
                <a:gd name="connsiteY3" fmla="*/ 3330 h 31578"/>
                <a:gd name="connsiteX4" fmla="*/ 2153 w 80382"/>
                <a:gd name="connsiteY4" fmla="*/ 2153 h 31578"/>
                <a:gd name="connsiteX5" fmla="*/ 2153 w 80382"/>
                <a:gd name="connsiteY5" fmla="*/ 18861 h 31578"/>
                <a:gd name="connsiteX6" fmla="*/ 2756 w 80382"/>
                <a:gd name="connsiteY6" fmla="*/ 20641 h 31578"/>
                <a:gd name="connsiteX7" fmla="*/ 41598 w 80382"/>
                <a:gd name="connsiteY7" fmla="*/ 30804 h 31578"/>
                <a:gd name="connsiteX8" fmla="*/ 81014 w 80382"/>
                <a:gd name="connsiteY8" fmla="*/ 20641 h 31578"/>
                <a:gd name="connsiteX9" fmla="*/ 81014 w 80382"/>
                <a:gd name="connsiteY9" fmla="*/ 2153 h 31578"/>
                <a:gd name="connsiteX10" fmla="*/ 80411 w 80382"/>
                <a:gd name="connsiteY10" fmla="*/ 3330 h 31578"/>
                <a:gd name="connsiteX11" fmla="*/ 70851 w 80382"/>
                <a:gd name="connsiteY11" fmla="*/ 7521 h 31578"/>
                <a:gd name="connsiteX12" fmla="*/ 41598 w 80382"/>
                <a:gd name="connsiteY12" fmla="*/ 1108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627" y="11081"/>
                  </a:moveTo>
                  <a:lnTo>
                    <a:pt x="41627" y="11081"/>
                  </a:lnTo>
                  <a:cubicBezTo>
                    <a:pt x="31938" y="11253"/>
                    <a:pt x="22269" y="10077"/>
                    <a:pt x="12919" y="7521"/>
                  </a:cubicBezTo>
                  <a:cubicBezTo>
                    <a:pt x="9548" y="6574"/>
                    <a:pt x="6330" y="5167"/>
                    <a:pt x="3359" y="3330"/>
                  </a:cubicBezTo>
                  <a:lnTo>
                    <a:pt x="2153" y="2153"/>
                  </a:lnTo>
                  <a:lnTo>
                    <a:pt x="2153" y="18861"/>
                  </a:lnTo>
                  <a:cubicBezTo>
                    <a:pt x="2153" y="19464"/>
                    <a:pt x="2756" y="20038"/>
                    <a:pt x="2756" y="20641"/>
                  </a:cubicBezTo>
                  <a:cubicBezTo>
                    <a:pt x="5139" y="26038"/>
                    <a:pt x="21273" y="30804"/>
                    <a:pt x="41598" y="30804"/>
                  </a:cubicBezTo>
                  <a:cubicBezTo>
                    <a:pt x="61923" y="30804"/>
                    <a:pt x="78631" y="26038"/>
                    <a:pt x="81014" y="20641"/>
                  </a:cubicBezTo>
                  <a:lnTo>
                    <a:pt x="81014" y="2153"/>
                  </a:lnTo>
                  <a:cubicBezTo>
                    <a:pt x="81014" y="2727"/>
                    <a:pt x="80411" y="2727"/>
                    <a:pt x="80411" y="3330"/>
                  </a:cubicBezTo>
                  <a:cubicBezTo>
                    <a:pt x="77382" y="5053"/>
                    <a:pt x="74176" y="6459"/>
                    <a:pt x="70851" y="7521"/>
                  </a:cubicBezTo>
                  <a:cubicBezTo>
                    <a:pt x="61320" y="10105"/>
                    <a:pt x="51468" y="11311"/>
                    <a:pt x="41598" y="1108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142">
              <a:extLst>
                <a:ext uri="{FF2B5EF4-FFF2-40B4-BE49-F238E27FC236}">
                  <a16:creationId xmlns:a16="http://schemas.microsoft.com/office/drawing/2014/main" id="{E664E896-4F7B-7ACF-61A5-2378F72CA5D1}"/>
                </a:ext>
              </a:extLst>
            </p:cNvPr>
            <p:cNvSpPr/>
            <p:nvPr/>
          </p:nvSpPr>
          <p:spPr>
            <a:xfrm>
              <a:off x="7637020" y="4494454"/>
              <a:ext cx="80382" cy="31579"/>
            </a:xfrm>
            <a:custGeom>
              <a:avLst/>
              <a:gdLst>
                <a:gd name="connsiteX0" fmla="*/ 41598 w 80382"/>
                <a:gd name="connsiteY0" fmla="*/ 10536 h 31578"/>
                <a:gd name="connsiteX1" fmla="*/ 41598 w 80382"/>
                <a:gd name="connsiteY1" fmla="*/ 10536 h 31578"/>
                <a:gd name="connsiteX2" fmla="*/ 70851 w 80382"/>
                <a:gd name="connsiteY2" fmla="*/ 6947 h 31578"/>
                <a:gd name="connsiteX3" fmla="*/ 80411 w 80382"/>
                <a:gd name="connsiteY3" fmla="*/ 2785 h 31578"/>
                <a:gd name="connsiteX4" fmla="*/ 81014 w 80382"/>
                <a:gd name="connsiteY4" fmla="*/ 2182 h 31578"/>
                <a:gd name="connsiteX5" fmla="*/ 81014 w 80382"/>
                <a:gd name="connsiteY5" fmla="*/ 2153 h 31578"/>
                <a:gd name="connsiteX6" fmla="*/ 81014 w 80382"/>
                <a:gd name="connsiteY6" fmla="*/ 20096 h 31578"/>
                <a:gd name="connsiteX7" fmla="*/ 41598 w 80382"/>
                <a:gd name="connsiteY7" fmla="*/ 30258 h 31578"/>
                <a:gd name="connsiteX8" fmla="*/ 2756 w 80382"/>
                <a:gd name="connsiteY8" fmla="*/ 20096 h 31578"/>
                <a:gd name="connsiteX9" fmla="*/ 2153 w 80382"/>
                <a:gd name="connsiteY9" fmla="*/ 18287 h 31578"/>
                <a:gd name="connsiteX10" fmla="*/ 2153 w 80382"/>
                <a:gd name="connsiteY10" fmla="*/ 2153 h 31578"/>
                <a:gd name="connsiteX11" fmla="*/ 3359 w 80382"/>
                <a:gd name="connsiteY11" fmla="*/ 2785 h 31578"/>
                <a:gd name="connsiteX12" fmla="*/ 12919 w 80382"/>
                <a:gd name="connsiteY12" fmla="*/ 6947 h 31578"/>
                <a:gd name="connsiteX13" fmla="*/ 41627 w 80382"/>
                <a:gd name="connsiteY13" fmla="*/ 10536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82" h="31578">
                  <a:moveTo>
                    <a:pt x="41598" y="10536"/>
                  </a:moveTo>
                  <a:lnTo>
                    <a:pt x="41598" y="10536"/>
                  </a:lnTo>
                  <a:cubicBezTo>
                    <a:pt x="51471" y="10760"/>
                    <a:pt x="61326" y="9551"/>
                    <a:pt x="70851" y="6947"/>
                  </a:cubicBezTo>
                  <a:cubicBezTo>
                    <a:pt x="74267" y="6164"/>
                    <a:pt x="77509" y="4751"/>
                    <a:pt x="80411" y="2785"/>
                  </a:cubicBezTo>
                  <a:cubicBezTo>
                    <a:pt x="80744" y="2785"/>
                    <a:pt x="81014" y="2515"/>
                    <a:pt x="81014" y="2182"/>
                  </a:cubicBezTo>
                  <a:cubicBezTo>
                    <a:pt x="81014" y="2173"/>
                    <a:pt x="81014" y="2162"/>
                    <a:pt x="81014" y="2153"/>
                  </a:cubicBezTo>
                  <a:lnTo>
                    <a:pt x="81014" y="20096"/>
                  </a:lnTo>
                  <a:cubicBezTo>
                    <a:pt x="78631" y="26067"/>
                    <a:pt x="61894" y="30258"/>
                    <a:pt x="41598" y="30258"/>
                  </a:cubicBezTo>
                  <a:cubicBezTo>
                    <a:pt x="21301" y="30258"/>
                    <a:pt x="5139" y="26067"/>
                    <a:pt x="2756" y="20096"/>
                  </a:cubicBezTo>
                  <a:cubicBezTo>
                    <a:pt x="2756" y="19493"/>
                    <a:pt x="2153" y="18890"/>
                    <a:pt x="2153" y="18287"/>
                  </a:cubicBezTo>
                  <a:lnTo>
                    <a:pt x="2153" y="2153"/>
                  </a:lnTo>
                  <a:cubicBezTo>
                    <a:pt x="2756" y="2785"/>
                    <a:pt x="2756" y="2785"/>
                    <a:pt x="3359" y="2785"/>
                  </a:cubicBezTo>
                  <a:cubicBezTo>
                    <a:pt x="6198" y="4863"/>
                    <a:pt x="9462" y="6284"/>
                    <a:pt x="12919" y="6947"/>
                  </a:cubicBezTo>
                  <a:cubicBezTo>
                    <a:pt x="22266" y="9519"/>
                    <a:pt x="31935" y="10728"/>
                    <a:pt x="41627" y="10536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143">
              <a:extLst>
                <a:ext uri="{FF2B5EF4-FFF2-40B4-BE49-F238E27FC236}">
                  <a16:creationId xmlns:a16="http://schemas.microsoft.com/office/drawing/2014/main" id="{3487D65C-C185-1B2F-A2A2-A21B746F576C}"/>
                </a:ext>
              </a:extLst>
            </p:cNvPr>
            <p:cNvSpPr/>
            <p:nvPr/>
          </p:nvSpPr>
          <p:spPr>
            <a:xfrm>
              <a:off x="7636991" y="4471286"/>
              <a:ext cx="80382" cy="31579"/>
            </a:xfrm>
            <a:custGeom>
              <a:avLst/>
              <a:gdLst>
                <a:gd name="connsiteX0" fmla="*/ 41627 w 80382"/>
                <a:gd name="connsiteY0" fmla="*/ 10421 h 31578"/>
                <a:gd name="connsiteX1" fmla="*/ 41627 w 80382"/>
                <a:gd name="connsiteY1" fmla="*/ 10421 h 31578"/>
                <a:gd name="connsiteX2" fmla="*/ 12919 w 80382"/>
                <a:gd name="connsiteY2" fmla="*/ 7550 h 31578"/>
                <a:gd name="connsiteX3" fmla="*/ 3359 w 80382"/>
                <a:gd name="connsiteY3" fmla="*/ 2756 h 31578"/>
                <a:gd name="connsiteX4" fmla="*/ 2153 w 80382"/>
                <a:gd name="connsiteY4" fmla="*/ 2153 h 31578"/>
                <a:gd name="connsiteX5" fmla="*/ 2153 w 80382"/>
                <a:gd name="connsiteY5" fmla="*/ 18890 h 31578"/>
                <a:gd name="connsiteX6" fmla="*/ 2756 w 80382"/>
                <a:gd name="connsiteY6" fmla="*/ 20067 h 31578"/>
                <a:gd name="connsiteX7" fmla="*/ 41598 w 80382"/>
                <a:gd name="connsiteY7" fmla="*/ 30229 h 31578"/>
                <a:gd name="connsiteX8" fmla="*/ 81014 w 80382"/>
                <a:gd name="connsiteY8" fmla="*/ 20067 h 31578"/>
                <a:gd name="connsiteX9" fmla="*/ 81014 w 80382"/>
                <a:gd name="connsiteY9" fmla="*/ 2153 h 31578"/>
                <a:gd name="connsiteX10" fmla="*/ 80411 w 80382"/>
                <a:gd name="connsiteY10" fmla="*/ 2756 h 31578"/>
                <a:gd name="connsiteX11" fmla="*/ 70851 w 80382"/>
                <a:gd name="connsiteY11" fmla="*/ 7550 h 31578"/>
                <a:gd name="connsiteX12" fmla="*/ 41598 w 80382"/>
                <a:gd name="connsiteY12" fmla="*/ 1042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627" y="10421"/>
                  </a:moveTo>
                  <a:lnTo>
                    <a:pt x="41627" y="10421"/>
                  </a:lnTo>
                  <a:cubicBezTo>
                    <a:pt x="31981" y="10510"/>
                    <a:pt x="22355" y="9548"/>
                    <a:pt x="12919" y="7550"/>
                  </a:cubicBezTo>
                  <a:cubicBezTo>
                    <a:pt x="9499" y="6468"/>
                    <a:pt x="6273" y="4849"/>
                    <a:pt x="3359" y="2756"/>
                  </a:cubicBezTo>
                  <a:cubicBezTo>
                    <a:pt x="2756" y="2756"/>
                    <a:pt x="2756" y="2153"/>
                    <a:pt x="2153" y="2153"/>
                  </a:cubicBezTo>
                  <a:lnTo>
                    <a:pt x="2153" y="18890"/>
                  </a:lnTo>
                  <a:cubicBezTo>
                    <a:pt x="2475" y="19206"/>
                    <a:pt x="2687" y="19619"/>
                    <a:pt x="2756" y="20067"/>
                  </a:cubicBezTo>
                  <a:cubicBezTo>
                    <a:pt x="5139" y="26067"/>
                    <a:pt x="21273" y="30229"/>
                    <a:pt x="41598" y="30229"/>
                  </a:cubicBezTo>
                  <a:cubicBezTo>
                    <a:pt x="61923" y="30229"/>
                    <a:pt x="78631" y="26067"/>
                    <a:pt x="81014" y="20067"/>
                  </a:cubicBezTo>
                  <a:lnTo>
                    <a:pt x="81014" y="2153"/>
                  </a:lnTo>
                  <a:lnTo>
                    <a:pt x="80411" y="2756"/>
                  </a:lnTo>
                  <a:cubicBezTo>
                    <a:pt x="77425" y="4728"/>
                    <a:pt x="74216" y="6336"/>
                    <a:pt x="70851" y="7550"/>
                  </a:cubicBezTo>
                  <a:cubicBezTo>
                    <a:pt x="61234" y="9574"/>
                    <a:pt x="51425" y="10536"/>
                    <a:pt x="41598" y="1042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144">
              <a:extLst>
                <a:ext uri="{FF2B5EF4-FFF2-40B4-BE49-F238E27FC236}">
                  <a16:creationId xmlns:a16="http://schemas.microsoft.com/office/drawing/2014/main" id="{D5538A9A-F471-CE8C-DF26-F561B6560479}"/>
                </a:ext>
              </a:extLst>
            </p:cNvPr>
            <p:cNvSpPr/>
            <p:nvPr/>
          </p:nvSpPr>
          <p:spPr>
            <a:xfrm>
              <a:off x="7650771" y="4429366"/>
              <a:ext cx="68899" cy="25837"/>
            </a:xfrm>
            <a:custGeom>
              <a:avLst/>
              <a:gdLst>
                <a:gd name="connsiteX0" fmla="*/ 67263 w 68899"/>
                <a:gd name="connsiteY0" fmla="*/ 13499 h 25837"/>
                <a:gd name="connsiteX1" fmla="*/ 67263 w 68899"/>
                <a:gd name="connsiteY1" fmla="*/ 13499 h 25837"/>
                <a:gd name="connsiteX2" fmla="*/ 66660 w 68899"/>
                <a:gd name="connsiteY2" fmla="*/ 12294 h 25837"/>
                <a:gd name="connsiteX3" fmla="*/ 65483 w 68899"/>
                <a:gd name="connsiteY3" fmla="*/ 9911 h 25837"/>
                <a:gd name="connsiteX4" fmla="*/ 27847 w 68899"/>
                <a:gd name="connsiteY4" fmla="*/ 2160 h 25837"/>
                <a:gd name="connsiteX5" fmla="*/ 8727 w 68899"/>
                <a:gd name="connsiteY5" fmla="*/ 3940 h 25837"/>
                <a:gd name="connsiteX6" fmla="*/ 2153 w 68899"/>
                <a:gd name="connsiteY6" fmla="*/ 22456 h 25837"/>
                <a:gd name="connsiteX7" fmla="*/ 27847 w 68899"/>
                <a:gd name="connsiteY7" fmla="*/ 25471 h 25837"/>
                <a:gd name="connsiteX8" fmla="*/ 67263 w 68899"/>
                <a:gd name="connsiteY8" fmla="*/ 13499 h 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899" h="25837">
                  <a:moveTo>
                    <a:pt x="67263" y="13499"/>
                  </a:moveTo>
                  <a:lnTo>
                    <a:pt x="67263" y="13499"/>
                  </a:lnTo>
                  <a:cubicBezTo>
                    <a:pt x="67263" y="13499"/>
                    <a:pt x="67263" y="12294"/>
                    <a:pt x="66660" y="12294"/>
                  </a:cubicBezTo>
                  <a:cubicBezTo>
                    <a:pt x="66634" y="11366"/>
                    <a:pt x="66203" y="10497"/>
                    <a:pt x="65483" y="9911"/>
                  </a:cubicBezTo>
                  <a:cubicBezTo>
                    <a:pt x="60086" y="5748"/>
                    <a:pt x="45760" y="2160"/>
                    <a:pt x="27847" y="2160"/>
                  </a:cubicBezTo>
                  <a:cubicBezTo>
                    <a:pt x="21428" y="2082"/>
                    <a:pt x="15020" y="2679"/>
                    <a:pt x="8727" y="3940"/>
                  </a:cubicBezTo>
                  <a:cubicBezTo>
                    <a:pt x="7530" y="10422"/>
                    <a:pt x="5311" y="16672"/>
                    <a:pt x="2153" y="22456"/>
                  </a:cubicBezTo>
                  <a:cubicBezTo>
                    <a:pt x="10550" y="24566"/>
                    <a:pt x="19188" y="25580"/>
                    <a:pt x="27847" y="25471"/>
                  </a:cubicBezTo>
                  <a:cubicBezTo>
                    <a:pt x="49349" y="25471"/>
                    <a:pt x="67263" y="20074"/>
                    <a:pt x="67263" y="13499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145">
              <a:extLst>
                <a:ext uri="{FF2B5EF4-FFF2-40B4-BE49-F238E27FC236}">
                  <a16:creationId xmlns:a16="http://schemas.microsoft.com/office/drawing/2014/main" id="{6858C7A2-1CF9-D394-19E8-7BDD25178C89}"/>
                </a:ext>
              </a:extLst>
            </p:cNvPr>
            <p:cNvSpPr/>
            <p:nvPr/>
          </p:nvSpPr>
          <p:spPr>
            <a:xfrm>
              <a:off x="7637623" y="4447975"/>
              <a:ext cx="80382" cy="31579"/>
            </a:xfrm>
            <a:custGeom>
              <a:avLst/>
              <a:gdLst>
                <a:gd name="connsiteX0" fmla="*/ 40995 w 80382"/>
                <a:gd name="connsiteY0" fmla="*/ 10421 h 31578"/>
                <a:gd name="connsiteX1" fmla="*/ 40995 w 80382"/>
                <a:gd name="connsiteY1" fmla="*/ 10421 h 31578"/>
                <a:gd name="connsiteX2" fmla="*/ 12919 w 80382"/>
                <a:gd name="connsiteY2" fmla="*/ 7550 h 31578"/>
                <a:gd name="connsiteX3" fmla="*/ 2153 w 80382"/>
                <a:gd name="connsiteY3" fmla="*/ 20096 h 31578"/>
                <a:gd name="connsiteX4" fmla="*/ 2153 w 80382"/>
                <a:gd name="connsiteY4" fmla="*/ 20698 h 31578"/>
                <a:gd name="connsiteX5" fmla="*/ 40995 w 80382"/>
                <a:gd name="connsiteY5" fmla="*/ 30861 h 31578"/>
                <a:gd name="connsiteX6" fmla="*/ 80411 w 80382"/>
                <a:gd name="connsiteY6" fmla="*/ 20096 h 31578"/>
                <a:gd name="connsiteX7" fmla="*/ 80411 w 80382"/>
                <a:gd name="connsiteY7" fmla="*/ 2153 h 31578"/>
                <a:gd name="connsiteX8" fmla="*/ 79837 w 80382"/>
                <a:gd name="connsiteY8" fmla="*/ 2785 h 31578"/>
                <a:gd name="connsiteX9" fmla="*/ 79808 w 80382"/>
                <a:gd name="connsiteY9" fmla="*/ 2785 h 31578"/>
                <a:gd name="connsiteX10" fmla="*/ 70248 w 80382"/>
                <a:gd name="connsiteY10" fmla="*/ 6976 h 31578"/>
                <a:gd name="connsiteX11" fmla="*/ 40995 w 80382"/>
                <a:gd name="connsiteY11" fmla="*/ 10536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0995" y="10421"/>
                  </a:moveTo>
                  <a:lnTo>
                    <a:pt x="40995" y="10421"/>
                  </a:lnTo>
                  <a:cubicBezTo>
                    <a:pt x="31559" y="10490"/>
                    <a:pt x="22145" y="9528"/>
                    <a:pt x="12919" y="7550"/>
                  </a:cubicBezTo>
                  <a:cubicBezTo>
                    <a:pt x="9996" y="12261"/>
                    <a:pt x="6365" y="16493"/>
                    <a:pt x="2153" y="20096"/>
                  </a:cubicBezTo>
                  <a:lnTo>
                    <a:pt x="2153" y="20698"/>
                  </a:lnTo>
                  <a:cubicBezTo>
                    <a:pt x="4536" y="26067"/>
                    <a:pt x="21273" y="30861"/>
                    <a:pt x="40995" y="30861"/>
                  </a:cubicBezTo>
                  <a:cubicBezTo>
                    <a:pt x="61291" y="30861"/>
                    <a:pt x="78028" y="26067"/>
                    <a:pt x="80411" y="20096"/>
                  </a:cubicBezTo>
                  <a:lnTo>
                    <a:pt x="80411" y="2153"/>
                  </a:lnTo>
                  <a:cubicBezTo>
                    <a:pt x="80428" y="2486"/>
                    <a:pt x="80170" y="2767"/>
                    <a:pt x="79837" y="2785"/>
                  </a:cubicBezTo>
                  <a:cubicBezTo>
                    <a:pt x="79828" y="2785"/>
                    <a:pt x="79817" y="2785"/>
                    <a:pt x="79808" y="2785"/>
                  </a:cubicBezTo>
                  <a:cubicBezTo>
                    <a:pt x="76903" y="4751"/>
                    <a:pt x="73662" y="6169"/>
                    <a:pt x="70248" y="6976"/>
                  </a:cubicBezTo>
                  <a:cubicBezTo>
                    <a:pt x="60717" y="9554"/>
                    <a:pt x="50865" y="10754"/>
                    <a:pt x="40995" y="10536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146">
              <a:extLst>
                <a:ext uri="{FF2B5EF4-FFF2-40B4-BE49-F238E27FC236}">
                  <a16:creationId xmlns:a16="http://schemas.microsoft.com/office/drawing/2014/main" id="{495B4008-28A5-1C41-ED48-132E810E6BD0}"/>
                </a:ext>
              </a:extLst>
            </p:cNvPr>
            <p:cNvSpPr/>
            <p:nvPr/>
          </p:nvSpPr>
          <p:spPr>
            <a:xfrm>
              <a:off x="7548025" y="4616319"/>
              <a:ext cx="80382" cy="31579"/>
            </a:xfrm>
            <a:custGeom>
              <a:avLst/>
              <a:gdLst>
                <a:gd name="connsiteX0" fmla="*/ 41569 w 80382"/>
                <a:gd name="connsiteY0" fmla="*/ 10478 h 31578"/>
                <a:gd name="connsiteX1" fmla="*/ 41569 w 80382"/>
                <a:gd name="connsiteY1" fmla="*/ 10478 h 31578"/>
                <a:gd name="connsiteX2" fmla="*/ 12316 w 80382"/>
                <a:gd name="connsiteY2" fmla="*/ 6919 h 31578"/>
                <a:gd name="connsiteX3" fmla="*/ 3359 w 80382"/>
                <a:gd name="connsiteY3" fmla="*/ 2153 h 31578"/>
                <a:gd name="connsiteX4" fmla="*/ 2153 w 80382"/>
                <a:gd name="connsiteY4" fmla="*/ 2153 h 31578"/>
                <a:gd name="connsiteX5" fmla="*/ 2153 w 80382"/>
                <a:gd name="connsiteY5" fmla="*/ 19378 h 31578"/>
                <a:gd name="connsiteX6" fmla="*/ 41569 w 80382"/>
                <a:gd name="connsiteY6" fmla="*/ 29541 h 31578"/>
                <a:gd name="connsiteX7" fmla="*/ 80985 w 80382"/>
                <a:gd name="connsiteY7" fmla="*/ 19378 h 31578"/>
                <a:gd name="connsiteX8" fmla="*/ 80985 w 80382"/>
                <a:gd name="connsiteY8" fmla="*/ 2153 h 31578"/>
                <a:gd name="connsiteX9" fmla="*/ 79808 w 80382"/>
                <a:gd name="connsiteY9" fmla="*/ 2153 h 31578"/>
                <a:gd name="connsiteX10" fmla="*/ 70248 w 80382"/>
                <a:gd name="connsiteY10" fmla="*/ 6919 h 31578"/>
                <a:gd name="connsiteX11" fmla="*/ 41540 w 80382"/>
                <a:gd name="connsiteY11" fmla="*/ 10478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69" y="10478"/>
                  </a:moveTo>
                  <a:lnTo>
                    <a:pt x="41569" y="10478"/>
                  </a:lnTo>
                  <a:cubicBezTo>
                    <a:pt x="31719" y="10306"/>
                    <a:pt x="21916" y="9129"/>
                    <a:pt x="12316" y="6919"/>
                  </a:cubicBezTo>
                  <a:cubicBezTo>
                    <a:pt x="9095" y="5828"/>
                    <a:pt x="6072" y="4220"/>
                    <a:pt x="3359" y="2153"/>
                  </a:cubicBezTo>
                  <a:lnTo>
                    <a:pt x="2153" y="2153"/>
                  </a:lnTo>
                  <a:lnTo>
                    <a:pt x="2153" y="19378"/>
                  </a:lnTo>
                  <a:cubicBezTo>
                    <a:pt x="4536" y="25349"/>
                    <a:pt x="21273" y="29541"/>
                    <a:pt x="41569" y="29541"/>
                  </a:cubicBezTo>
                  <a:cubicBezTo>
                    <a:pt x="61866" y="29541"/>
                    <a:pt x="78602" y="25349"/>
                    <a:pt x="80985" y="19378"/>
                  </a:cubicBezTo>
                  <a:lnTo>
                    <a:pt x="80985" y="2153"/>
                  </a:lnTo>
                  <a:lnTo>
                    <a:pt x="79808" y="2153"/>
                  </a:lnTo>
                  <a:cubicBezTo>
                    <a:pt x="77021" y="4450"/>
                    <a:pt x="73754" y="6057"/>
                    <a:pt x="70248" y="6919"/>
                  </a:cubicBezTo>
                  <a:cubicBezTo>
                    <a:pt x="60841" y="9158"/>
                    <a:pt x="51212" y="10364"/>
                    <a:pt x="41540" y="10478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147">
              <a:extLst>
                <a:ext uri="{FF2B5EF4-FFF2-40B4-BE49-F238E27FC236}">
                  <a16:creationId xmlns:a16="http://schemas.microsoft.com/office/drawing/2014/main" id="{1EC291B7-804D-09A4-CE46-31FA576FCEC7}"/>
                </a:ext>
              </a:extLst>
            </p:cNvPr>
            <p:cNvSpPr/>
            <p:nvPr/>
          </p:nvSpPr>
          <p:spPr>
            <a:xfrm>
              <a:off x="7548054" y="4592434"/>
              <a:ext cx="80382" cy="31579"/>
            </a:xfrm>
            <a:custGeom>
              <a:avLst/>
              <a:gdLst>
                <a:gd name="connsiteX0" fmla="*/ 41540 w 80382"/>
                <a:gd name="connsiteY0" fmla="*/ 11110 h 31578"/>
                <a:gd name="connsiteX1" fmla="*/ 41540 w 80382"/>
                <a:gd name="connsiteY1" fmla="*/ 11110 h 31578"/>
                <a:gd name="connsiteX2" fmla="*/ 70248 w 80382"/>
                <a:gd name="connsiteY2" fmla="*/ 7521 h 31578"/>
                <a:gd name="connsiteX3" fmla="*/ 79808 w 80382"/>
                <a:gd name="connsiteY3" fmla="*/ 3359 h 31578"/>
                <a:gd name="connsiteX4" fmla="*/ 80985 w 80382"/>
                <a:gd name="connsiteY4" fmla="*/ 2153 h 31578"/>
                <a:gd name="connsiteX5" fmla="*/ 80985 w 80382"/>
                <a:gd name="connsiteY5" fmla="*/ 20698 h 31578"/>
                <a:gd name="connsiteX6" fmla="*/ 41569 w 80382"/>
                <a:gd name="connsiteY6" fmla="*/ 30832 h 31578"/>
                <a:gd name="connsiteX7" fmla="*/ 2153 w 80382"/>
                <a:gd name="connsiteY7" fmla="*/ 20698 h 31578"/>
                <a:gd name="connsiteX8" fmla="*/ 2153 w 80382"/>
                <a:gd name="connsiteY8" fmla="*/ 2153 h 31578"/>
                <a:gd name="connsiteX9" fmla="*/ 3359 w 80382"/>
                <a:gd name="connsiteY9" fmla="*/ 3359 h 31578"/>
                <a:gd name="connsiteX10" fmla="*/ 12316 w 80382"/>
                <a:gd name="connsiteY10" fmla="*/ 7521 h 31578"/>
                <a:gd name="connsiteX11" fmla="*/ 41569 w 80382"/>
                <a:gd name="connsiteY11" fmla="*/ 11110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40" y="11110"/>
                  </a:moveTo>
                  <a:lnTo>
                    <a:pt x="41540" y="11110"/>
                  </a:lnTo>
                  <a:cubicBezTo>
                    <a:pt x="51232" y="11311"/>
                    <a:pt x="60901" y="10105"/>
                    <a:pt x="70248" y="7521"/>
                  </a:cubicBezTo>
                  <a:cubicBezTo>
                    <a:pt x="73613" y="6574"/>
                    <a:pt x="76831" y="5196"/>
                    <a:pt x="79808" y="3359"/>
                  </a:cubicBezTo>
                  <a:cubicBezTo>
                    <a:pt x="80411" y="2756"/>
                    <a:pt x="80985" y="2756"/>
                    <a:pt x="80985" y="2153"/>
                  </a:cubicBezTo>
                  <a:lnTo>
                    <a:pt x="80985" y="20698"/>
                  </a:lnTo>
                  <a:cubicBezTo>
                    <a:pt x="78602" y="26067"/>
                    <a:pt x="61894" y="30832"/>
                    <a:pt x="41569" y="30832"/>
                  </a:cubicBezTo>
                  <a:cubicBezTo>
                    <a:pt x="21244" y="30832"/>
                    <a:pt x="4536" y="26067"/>
                    <a:pt x="2153" y="20698"/>
                  </a:cubicBezTo>
                  <a:lnTo>
                    <a:pt x="2153" y="2153"/>
                  </a:lnTo>
                  <a:cubicBezTo>
                    <a:pt x="2153" y="2756"/>
                    <a:pt x="2756" y="2756"/>
                    <a:pt x="3359" y="3359"/>
                  </a:cubicBezTo>
                  <a:cubicBezTo>
                    <a:pt x="6233" y="4966"/>
                    <a:pt x="9227" y="6373"/>
                    <a:pt x="12316" y="7521"/>
                  </a:cubicBezTo>
                  <a:cubicBezTo>
                    <a:pt x="21858" y="10048"/>
                    <a:pt x="31699" y="11253"/>
                    <a:pt x="41569" y="11110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148">
              <a:extLst>
                <a:ext uri="{FF2B5EF4-FFF2-40B4-BE49-F238E27FC236}">
                  <a16:creationId xmlns:a16="http://schemas.microsoft.com/office/drawing/2014/main" id="{410C934E-1CB2-9DCE-50B1-B5058AA5C6F1}"/>
                </a:ext>
              </a:extLst>
            </p:cNvPr>
            <p:cNvSpPr/>
            <p:nvPr/>
          </p:nvSpPr>
          <p:spPr>
            <a:xfrm>
              <a:off x="7548025" y="4569755"/>
              <a:ext cx="80382" cy="31579"/>
            </a:xfrm>
            <a:custGeom>
              <a:avLst/>
              <a:gdLst>
                <a:gd name="connsiteX0" fmla="*/ 41569 w 80382"/>
                <a:gd name="connsiteY0" fmla="*/ 10507 h 31578"/>
                <a:gd name="connsiteX1" fmla="*/ 41569 w 80382"/>
                <a:gd name="connsiteY1" fmla="*/ 10507 h 31578"/>
                <a:gd name="connsiteX2" fmla="*/ 12316 w 80382"/>
                <a:gd name="connsiteY2" fmla="*/ 6919 h 31578"/>
                <a:gd name="connsiteX3" fmla="*/ 3359 w 80382"/>
                <a:gd name="connsiteY3" fmla="*/ 2727 h 31578"/>
                <a:gd name="connsiteX4" fmla="*/ 2153 w 80382"/>
                <a:gd name="connsiteY4" fmla="*/ 2153 h 31578"/>
                <a:gd name="connsiteX5" fmla="*/ 2153 w 80382"/>
                <a:gd name="connsiteY5" fmla="*/ 20067 h 31578"/>
                <a:gd name="connsiteX6" fmla="*/ 41569 w 80382"/>
                <a:gd name="connsiteY6" fmla="*/ 30201 h 31578"/>
                <a:gd name="connsiteX7" fmla="*/ 80985 w 80382"/>
                <a:gd name="connsiteY7" fmla="*/ 20067 h 31578"/>
                <a:gd name="connsiteX8" fmla="*/ 80985 w 80382"/>
                <a:gd name="connsiteY8" fmla="*/ 2153 h 31578"/>
                <a:gd name="connsiteX9" fmla="*/ 79808 w 80382"/>
                <a:gd name="connsiteY9" fmla="*/ 2727 h 31578"/>
                <a:gd name="connsiteX10" fmla="*/ 70248 w 80382"/>
                <a:gd name="connsiteY10" fmla="*/ 6919 h 31578"/>
                <a:gd name="connsiteX11" fmla="*/ 41540 w 80382"/>
                <a:gd name="connsiteY11" fmla="*/ 10507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69" y="10507"/>
                  </a:moveTo>
                  <a:lnTo>
                    <a:pt x="41569" y="10507"/>
                  </a:lnTo>
                  <a:cubicBezTo>
                    <a:pt x="31699" y="10651"/>
                    <a:pt x="21861" y="9445"/>
                    <a:pt x="12316" y="6919"/>
                  </a:cubicBezTo>
                  <a:cubicBezTo>
                    <a:pt x="9123" y="6000"/>
                    <a:pt x="6100" y="4593"/>
                    <a:pt x="3359" y="2727"/>
                  </a:cubicBezTo>
                  <a:cubicBezTo>
                    <a:pt x="3037" y="2411"/>
                    <a:pt x="2610" y="2182"/>
                    <a:pt x="2153" y="2153"/>
                  </a:cubicBezTo>
                  <a:lnTo>
                    <a:pt x="2153" y="20067"/>
                  </a:lnTo>
                  <a:cubicBezTo>
                    <a:pt x="4536" y="26038"/>
                    <a:pt x="21273" y="30201"/>
                    <a:pt x="41569" y="30201"/>
                  </a:cubicBezTo>
                  <a:cubicBezTo>
                    <a:pt x="61866" y="30201"/>
                    <a:pt x="78602" y="26038"/>
                    <a:pt x="80985" y="20067"/>
                  </a:cubicBezTo>
                  <a:lnTo>
                    <a:pt x="80985" y="2153"/>
                  </a:lnTo>
                  <a:cubicBezTo>
                    <a:pt x="80537" y="2182"/>
                    <a:pt x="80118" y="2411"/>
                    <a:pt x="79808" y="2727"/>
                  </a:cubicBezTo>
                  <a:cubicBezTo>
                    <a:pt x="76969" y="4823"/>
                    <a:pt x="73705" y="6230"/>
                    <a:pt x="70248" y="6919"/>
                  </a:cubicBezTo>
                  <a:cubicBezTo>
                    <a:pt x="60898" y="9474"/>
                    <a:pt x="51232" y="10679"/>
                    <a:pt x="41540" y="10507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149">
              <a:extLst>
                <a:ext uri="{FF2B5EF4-FFF2-40B4-BE49-F238E27FC236}">
                  <a16:creationId xmlns:a16="http://schemas.microsoft.com/office/drawing/2014/main" id="{88BC0672-DAB4-EADF-AA3B-EBCAE94BEB5C}"/>
                </a:ext>
              </a:extLst>
            </p:cNvPr>
            <p:cNvSpPr/>
            <p:nvPr/>
          </p:nvSpPr>
          <p:spPr>
            <a:xfrm>
              <a:off x="7548054" y="4546444"/>
              <a:ext cx="80382" cy="31579"/>
            </a:xfrm>
            <a:custGeom>
              <a:avLst/>
              <a:gdLst>
                <a:gd name="connsiteX0" fmla="*/ 41540 w 80382"/>
                <a:gd name="connsiteY0" fmla="*/ 10507 h 31578"/>
                <a:gd name="connsiteX1" fmla="*/ 41540 w 80382"/>
                <a:gd name="connsiteY1" fmla="*/ 10507 h 31578"/>
                <a:gd name="connsiteX2" fmla="*/ 70248 w 80382"/>
                <a:gd name="connsiteY2" fmla="*/ 6919 h 31578"/>
                <a:gd name="connsiteX3" fmla="*/ 79808 w 80382"/>
                <a:gd name="connsiteY3" fmla="*/ 2756 h 31578"/>
                <a:gd name="connsiteX4" fmla="*/ 80985 w 80382"/>
                <a:gd name="connsiteY4" fmla="*/ 2153 h 31578"/>
                <a:gd name="connsiteX5" fmla="*/ 80985 w 80382"/>
                <a:gd name="connsiteY5" fmla="*/ 20067 h 31578"/>
                <a:gd name="connsiteX6" fmla="*/ 41569 w 80382"/>
                <a:gd name="connsiteY6" fmla="*/ 30230 h 31578"/>
                <a:gd name="connsiteX7" fmla="*/ 2153 w 80382"/>
                <a:gd name="connsiteY7" fmla="*/ 20067 h 31578"/>
                <a:gd name="connsiteX8" fmla="*/ 2153 w 80382"/>
                <a:gd name="connsiteY8" fmla="*/ 2153 h 31578"/>
                <a:gd name="connsiteX9" fmla="*/ 3359 w 80382"/>
                <a:gd name="connsiteY9" fmla="*/ 2756 h 31578"/>
                <a:gd name="connsiteX10" fmla="*/ 12316 w 80382"/>
                <a:gd name="connsiteY10" fmla="*/ 6919 h 31578"/>
                <a:gd name="connsiteX11" fmla="*/ 41569 w 80382"/>
                <a:gd name="connsiteY11" fmla="*/ 10507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40" y="10507"/>
                  </a:moveTo>
                  <a:lnTo>
                    <a:pt x="41540" y="10507"/>
                  </a:lnTo>
                  <a:cubicBezTo>
                    <a:pt x="51232" y="10679"/>
                    <a:pt x="60898" y="9474"/>
                    <a:pt x="70248" y="6919"/>
                  </a:cubicBezTo>
                  <a:cubicBezTo>
                    <a:pt x="73702" y="6258"/>
                    <a:pt x="76966" y="4823"/>
                    <a:pt x="79808" y="2756"/>
                  </a:cubicBezTo>
                  <a:cubicBezTo>
                    <a:pt x="80259" y="2699"/>
                    <a:pt x="80672" y="2469"/>
                    <a:pt x="80985" y="2153"/>
                  </a:cubicBezTo>
                  <a:lnTo>
                    <a:pt x="80985" y="20067"/>
                  </a:lnTo>
                  <a:cubicBezTo>
                    <a:pt x="78602" y="25464"/>
                    <a:pt x="61894" y="30230"/>
                    <a:pt x="41569" y="30230"/>
                  </a:cubicBezTo>
                  <a:cubicBezTo>
                    <a:pt x="21244" y="30230"/>
                    <a:pt x="4536" y="25464"/>
                    <a:pt x="2153" y="20067"/>
                  </a:cubicBezTo>
                  <a:lnTo>
                    <a:pt x="2153" y="2153"/>
                  </a:lnTo>
                  <a:cubicBezTo>
                    <a:pt x="2478" y="2469"/>
                    <a:pt x="2902" y="2699"/>
                    <a:pt x="3359" y="2756"/>
                  </a:cubicBezTo>
                  <a:cubicBezTo>
                    <a:pt x="6100" y="4622"/>
                    <a:pt x="9126" y="6029"/>
                    <a:pt x="12316" y="6919"/>
                  </a:cubicBezTo>
                  <a:cubicBezTo>
                    <a:pt x="21861" y="9445"/>
                    <a:pt x="31699" y="10651"/>
                    <a:pt x="41569" y="10507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150">
              <a:extLst>
                <a:ext uri="{FF2B5EF4-FFF2-40B4-BE49-F238E27FC236}">
                  <a16:creationId xmlns:a16="http://schemas.microsoft.com/office/drawing/2014/main" id="{B62AB577-D7A6-201D-9CB8-2660DA48212B}"/>
                </a:ext>
              </a:extLst>
            </p:cNvPr>
            <p:cNvSpPr/>
            <p:nvPr/>
          </p:nvSpPr>
          <p:spPr>
            <a:xfrm>
              <a:off x="7548025" y="4523162"/>
              <a:ext cx="80382" cy="31579"/>
            </a:xfrm>
            <a:custGeom>
              <a:avLst/>
              <a:gdLst>
                <a:gd name="connsiteX0" fmla="*/ 41569 w 80382"/>
                <a:gd name="connsiteY0" fmla="*/ 10507 h 31578"/>
                <a:gd name="connsiteX1" fmla="*/ 41569 w 80382"/>
                <a:gd name="connsiteY1" fmla="*/ 10507 h 31578"/>
                <a:gd name="connsiteX2" fmla="*/ 12316 w 80382"/>
                <a:gd name="connsiteY2" fmla="*/ 6919 h 31578"/>
                <a:gd name="connsiteX3" fmla="*/ 3359 w 80382"/>
                <a:gd name="connsiteY3" fmla="*/ 2756 h 31578"/>
                <a:gd name="connsiteX4" fmla="*/ 2153 w 80382"/>
                <a:gd name="connsiteY4" fmla="*/ 2153 h 31578"/>
                <a:gd name="connsiteX5" fmla="*/ 2153 w 80382"/>
                <a:gd name="connsiteY5" fmla="*/ 20067 h 31578"/>
                <a:gd name="connsiteX6" fmla="*/ 41569 w 80382"/>
                <a:gd name="connsiteY6" fmla="*/ 30201 h 31578"/>
                <a:gd name="connsiteX7" fmla="*/ 80985 w 80382"/>
                <a:gd name="connsiteY7" fmla="*/ 20067 h 31578"/>
                <a:gd name="connsiteX8" fmla="*/ 80985 w 80382"/>
                <a:gd name="connsiteY8" fmla="*/ 2153 h 31578"/>
                <a:gd name="connsiteX9" fmla="*/ 79808 w 80382"/>
                <a:gd name="connsiteY9" fmla="*/ 2756 h 31578"/>
                <a:gd name="connsiteX10" fmla="*/ 70248 w 80382"/>
                <a:gd name="connsiteY10" fmla="*/ 6919 h 31578"/>
                <a:gd name="connsiteX11" fmla="*/ 41540 w 80382"/>
                <a:gd name="connsiteY11" fmla="*/ 10507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69" y="10507"/>
                  </a:moveTo>
                  <a:lnTo>
                    <a:pt x="41569" y="10507"/>
                  </a:lnTo>
                  <a:cubicBezTo>
                    <a:pt x="31699" y="10651"/>
                    <a:pt x="21861" y="9445"/>
                    <a:pt x="12316" y="6919"/>
                  </a:cubicBezTo>
                  <a:cubicBezTo>
                    <a:pt x="9129" y="6000"/>
                    <a:pt x="6109" y="4593"/>
                    <a:pt x="3359" y="2756"/>
                  </a:cubicBezTo>
                  <a:cubicBezTo>
                    <a:pt x="2756" y="2756"/>
                    <a:pt x="2153" y="2756"/>
                    <a:pt x="2153" y="2153"/>
                  </a:cubicBezTo>
                  <a:lnTo>
                    <a:pt x="2153" y="20067"/>
                  </a:lnTo>
                  <a:cubicBezTo>
                    <a:pt x="4536" y="26038"/>
                    <a:pt x="21273" y="30201"/>
                    <a:pt x="41569" y="30201"/>
                  </a:cubicBezTo>
                  <a:cubicBezTo>
                    <a:pt x="61866" y="30201"/>
                    <a:pt x="78602" y="26038"/>
                    <a:pt x="80985" y="20067"/>
                  </a:cubicBezTo>
                  <a:lnTo>
                    <a:pt x="80985" y="2153"/>
                  </a:lnTo>
                  <a:cubicBezTo>
                    <a:pt x="80985" y="2756"/>
                    <a:pt x="80411" y="2756"/>
                    <a:pt x="79808" y="2756"/>
                  </a:cubicBezTo>
                  <a:cubicBezTo>
                    <a:pt x="76960" y="4823"/>
                    <a:pt x="73699" y="6230"/>
                    <a:pt x="70248" y="6919"/>
                  </a:cubicBezTo>
                  <a:cubicBezTo>
                    <a:pt x="60898" y="9474"/>
                    <a:pt x="51232" y="10679"/>
                    <a:pt x="41540" y="10507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151">
              <a:extLst>
                <a:ext uri="{FF2B5EF4-FFF2-40B4-BE49-F238E27FC236}">
                  <a16:creationId xmlns:a16="http://schemas.microsoft.com/office/drawing/2014/main" id="{D6B54090-B72B-6E22-660F-DE0E09BC7A0D}"/>
                </a:ext>
              </a:extLst>
            </p:cNvPr>
            <p:cNvSpPr/>
            <p:nvPr/>
          </p:nvSpPr>
          <p:spPr>
            <a:xfrm>
              <a:off x="7548118" y="4482540"/>
              <a:ext cx="80382" cy="25837"/>
            </a:xfrm>
            <a:custGeom>
              <a:avLst/>
              <a:gdLst>
                <a:gd name="connsiteX0" fmla="*/ 80892 w 80382"/>
                <a:gd name="connsiteY0" fmla="*/ 12890 h 25837"/>
                <a:gd name="connsiteX1" fmla="*/ 80892 w 80382"/>
                <a:gd name="connsiteY1" fmla="*/ 12890 h 25837"/>
                <a:gd name="connsiteX2" fmla="*/ 80318 w 80382"/>
                <a:gd name="connsiteY2" fmla="*/ 10507 h 25837"/>
                <a:gd name="connsiteX3" fmla="*/ 79112 w 80382"/>
                <a:gd name="connsiteY3" fmla="*/ 9301 h 25837"/>
                <a:gd name="connsiteX4" fmla="*/ 59390 w 80382"/>
                <a:gd name="connsiteY4" fmla="*/ 2756 h 25837"/>
                <a:gd name="connsiteX5" fmla="*/ 43285 w 80382"/>
                <a:gd name="connsiteY5" fmla="*/ 3933 h 25837"/>
                <a:gd name="connsiteX6" fmla="*/ 26060 w 80382"/>
                <a:gd name="connsiteY6" fmla="*/ 2153 h 25837"/>
                <a:gd name="connsiteX7" fmla="*/ 4558 w 80382"/>
                <a:gd name="connsiteY7" fmla="*/ 9301 h 25837"/>
                <a:gd name="connsiteX8" fmla="*/ 2778 w 80382"/>
                <a:gd name="connsiteY8" fmla="*/ 10507 h 25837"/>
                <a:gd name="connsiteX9" fmla="*/ 2175 w 80382"/>
                <a:gd name="connsiteY9" fmla="*/ 12890 h 25837"/>
                <a:gd name="connsiteX10" fmla="*/ 41591 w 80382"/>
                <a:gd name="connsiteY10" fmla="*/ 24373 h 25837"/>
                <a:gd name="connsiteX11" fmla="*/ 81007 w 80382"/>
                <a:gd name="connsiteY11" fmla="*/ 12890 h 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25837">
                  <a:moveTo>
                    <a:pt x="80892" y="12890"/>
                  </a:moveTo>
                  <a:lnTo>
                    <a:pt x="80892" y="12890"/>
                  </a:lnTo>
                  <a:cubicBezTo>
                    <a:pt x="80981" y="12054"/>
                    <a:pt x="80777" y="11211"/>
                    <a:pt x="80318" y="10507"/>
                  </a:cubicBezTo>
                  <a:cubicBezTo>
                    <a:pt x="80318" y="10507"/>
                    <a:pt x="79715" y="9301"/>
                    <a:pt x="79112" y="9301"/>
                  </a:cubicBezTo>
                  <a:cubicBezTo>
                    <a:pt x="75524" y="6431"/>
                    <a:pt x="68376" y="3933"/>
                    <a:pt x="59390" y="2756"/>
                  </a:cubicBezTo>
                  <a:cubicBezTo>
                    <a:pt x="54050" y="3479"/>
                    <a:pt x="48673" y="3873"/>
                    <a:pt x="43285" y="3933"/>
                  </a:cubicBezTo>
                  <a:cubicBezTo>
                    <a:pt x="37497" y="3947"/>
                    <a:pt x="31724" y="3350"/>
                    <a:pt x="26060" y="2153"/>
                  </a:cubicBezTo>
                  <a:cubicBezTo>
                    <a:pt x="15897" y="3330"/>
                    <a:pt x="7543" y="5713"/>
                    <a:pt x="4558" y="9301"/>
                  </a:cubicBezTo>
                  <a:cubicBezTo>
                    <a:pt x="3381" y="9301"/>
                    <a:pt x="3381" y="10507"/>
                    <a:pt x="2778" y="10507"/>
                  </a:cubicBezTo>
                  <a:cubicBezTo>
                    <a:pt x="2296" y="11202"/>
                    <a:pt x="2080" y="12049"/>
                    <a:pt x="2175" y="12890"/>
                  </a:cubicBezTo>
                  <a:cubicBezTo>
                    <a:pt x="2175" y="19464"/>
                    <a:pt x="20089" y="24373"/>
                    <a:pt x="41591" y="24373"/>
                  </a:cubicBezTo>
                  <a:cubicBezTo>
                    <a:pt x="63696" y="24373"/>
                    <a:pt x="81007" y="19579"/>
                    <a:pt x="81007" y="12890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152">
              <a:extLst>
                <a:ext uri="{FF2B5EF4-FFF2-40B4-BE49-F238E27FC236}">
                  <a16:creationId xmlns:a16="http://schemas.microsoft.com/office/drawing/2014/main" id="{4AC40258-F72C-F779-83BE-95EC3E7B5D14}"/>
                </a:ext>
              </a:extLst>
            </p:cNvPr>
            <p:cNvSpPr/>
            <p:nvPr/>
          </p:nvSpPr>
          <p:spPr>
            <a:xfrm>
              <a:off x="7548054" y="4499851"/>
              <a:ext cx="80382" cy="31579"/>
            </a:xfrm>
            <a:custGeom>
              <a:avLst/>
              <a:gdLst>
                <a:gd name="connsiteX0" fmla="*/ 41540 w 80382"/>
                <a:gd name="connsiteY0" fmla="*/ 11110 h 31578"/>
                <a:gd name="connsiteX1" fmla="*/ 41540 w 80382"/>
                <a:gd name="connsiteY1" fmla="*/ 11110 h 31578"/>
                <a:gd name="connsiteX2" fmla="*/ 70248 w 80382"/>
                <a:gd name="connsiteY2" fmla="*/ 7521 h 31578"/>
                <a:gd name="connsiteX3" fmla="*/ 79808 w 80382"/>
                <a:gd name="connsiteY3" fmla="*/ 3359 h 31578"/>
                <a:gd name="connsiteX4" fmla="*/ 80985 w 80382"/>
                <a:gd name="connsiteY4" fmla="*/ 2153 h 31578"/>
                <a:gd name="connsiteX5" fmla="*/ 80985 w 80382"/>
                <a:gd name="connsiteY5" fmla="*/ 20727 h 31578"/>
                <a:gd name="connsiteX6" fmla="*/ 41569 w 80382"/>
                <a:gd name="connsiteY6" fmla="*/ 30287 h 31578"/>
                <a:gd name="connsiteX7" fmla="*/ 2153 w 80382"/>
                <a:gd name="connsiteY7" fmla="*/ 20727 h 31578"/>
                <a:gd name="connsiteX8" fmla="*/ 2153 w 80382"/>
                <a:gd name="connsiteY8" fmla="*/ 2210 h 31578"/>
                <a:gd name="connsiteX9" fmla="*/ 3359 w 80382"/>
                <a:gd name="connsiteY9" fmla="*/ 3416 h 31578"/>
                <a:gd name="connsiteX10" fmla="*/ 12316 w 80382"/>
                <a:gd name="connsiteY10" fmla="*/ 7579 h 31578"/>
                <a:gd name="connsiteX11" fmla="*/ 41569 w 80382"/>
                <a:gd name="connsiteY11" fmla="*/ 11167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82" h="31578">
                  <a:moveTo>
                    <a:pt x="41540" y="11110"/>
                  </a:moveTo>
                  <a:lnTo>
                    <a:pt x="41540" y="11110"/>
                  </a:lnTo>
                  <a:cubicBezTo>
                    <a:pt x="51215" y="10995"/>
                    <a:pt x="60847" y="9789"/>
                    <a:pt x="70248" y="7521"/>
                  </a:cubicBezTo>
                  <a:cubicBezTo>
                    <a:pt x="73702" y="6861"/>
                    <a:pt x="76966" y="5431"/>
                    <a:pt x="79808" y="3359"/>
                  </a:cubicBezTo>
                  <a:lnTo>
                    <a:pt x="80985" y="2153"/>
                  </a:lnTo>
                  <a:lnTo>
                    <a:pt x="80985" y="20727"/>
                  </a:lnTo>
                  <a:cubicBezTo>
                    <a:pt x="78602" y="26124"/>
                    <a:pt x="61894" y="30287"/>
                    <a:pt x="41569" y="30287"/>
                  </a:cubicBezTo>
                  <a:cubicBezTo>
                    <a:pt x="21244" y="30287"/>
                    <a:pt x="4536" y="26124"/>
                    <a:pt x="2153" y="20727"/>
                  </a:cubicBezTo>
                  <a:lnTo>
                    <a:pt x="2153" y="2210"/>
                  </a:lnTo>
                  <a:lnTo>
                    <a:pt x="3359" y="3416"/>
                  </a:lnTo>
                  <a:cubicBezTo>
                    <a:pt x="6100" y="5274"/>
                    <a:pt x="9126" y="6689"/>
                    <a:pt x="12316" y="7579"/>
                  </a:cubicBezTo>
                  <a:cubicBezTo>
                    <a:pt x="21913" y="9818"/>
                    <a:pt x="31719" y="11024"/>
                    <a:pt x="41569" y="11167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153">
              <a:extLst>
                <a:ext uri="{FF2B5EF4-FFF2-40B4-BE49-F238E27FC236}">
                  <a16:creationId xmlns:a16="http://schemas.microsoft.com/office/drawing/2014/main" id="{29EF3D95-6D2D-EC25-A1A2-725626341647}"/>
                </a:ext>
              </a:extLst>
            </p:cNvPr>
            <p:cNvSpPr/>
            <p:nvPr/>
          </p:nvSpPr>
          <p:spPr>
            <a:xfrm>
              <a:off x="7458428" y="4563783"/>
              <a:ext cx="80382" cy="31579"/>
            </a:xfrm>
            <a:custGeom>
              <a:avLst/>
              <a:gdLst>
                <a:gd name="connsiteX0" fmla="*/ 41569 w 80382"/>
                <a:gd name="connsiteY0" fmla="*/ 11110 h 31578"/>
                <a:gd name="connsiteX1" fmla="*/ 41569 w 80382"/>
                <a:gd name="connsiteY1" fmla="*/ 11110 h 31578"/>
                <a:gd name="connsiteX2" fmla="*/ 12316 w 80382"/>
                <a:gd name="connsiteY2" fmla="*/ 6919 h 31578"/>
                <a:gd name="connsiteX3" fmla="*/ 2756 w 80382"/>
                <a:gd name="connsiteY3" fmla="*/ 3330 h 31578"/>
                <a:gd name="connsiteX4" fmla="*/ 2153 w 80382"/>
                <a:gd name="connsiteY4" fmla="*/ 2153 h 31578"/>
                <a:gd name="connsiteX5" fmla="*/ 2153 w 80382"/>
                <a:gd name="connsiteY5" fmla="*/ 18861 h 31578"/>
                <a:gd name="connsiteX6" fmla="*/ 2756 w 80382"/>
                <a:gd name="connsiteY6" fmla="*/ 20067 h 31578"/>
                <a:gd name="connsiteX7" fmla="*/ 41569 w 80382"/>
                <a:gd name="connsiteY7" fmla="*/ 30804 h 31578"/>
                <a:gd name="connsiteX8" fmla="*/ 80985 w 80382"/>
                <a:gd name="connsiteY8" fmla="*/ 20067 h 31578"/>
                <a:gd name="connsiteX9" fmla="*/ 80985 w 80382"/>
                <a:gd name="connsiteY9" fmla="*/ 2153 h 31578"/>
                <a:gd name="connsiteX10" fmla="*/ 80411 w 80382"/>
                <a:gd name="connsiteY10" fmla="*/ 3330 h 31578"/>
                <a:gd name="connsiteX11" fmla="*/ 70248 w 80382"/>
                <a:gd name="connsiteY11" fmla="*/ 6919 h 31578"/>
                <a:gd name="connsiteX12" fmla="*/ 41540 w 80382"/>
                <a:gd name="connsiteY12" fmla="*/ 11110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69" y="11110"/>
                  </a:moveTo>
                  <a:lnTo>
                    <a:pt x="41569" y="11110"/>
                  </a:lnTo>
                  <a:cubicBezTo>
                    <a:pt x="31651" y="11397"/>
                    <a:pt x="21752" y="9990"/>
                    <a:pt x="12316" y="6919"/>
                  </a:cubicBezTo>
                  <a:cubicBezTo>
                    <a:pt x="8727" y="5742"/>
                    <a:pt x="5742" y="4536"/>
                    <a:pt x="2756" y="3330"/>
                  </a:cubicBezTo>
                  <a:cubicBezTo>
                    <a:pt x="2756" y="2727"/>
                    <a:pt x="2756" y="2727"/>
                    <a:pt x="2153" y="2153"/>
                  </a:cubicBezTo>
                  <a:lnTo>
                    <a:pt x="2153" y="18861"/>
                  </a:lnTo>
                  <a:cubicBezTo>
                    <a:pt x="2153" y="18861"/>
                    <a:pt x="2153" y="20067"/>
                    <a:pt x="2756" y="20067"/>
                  </a:cubicBezTo>
                  <a:cubicBezTo>
                    <a:pt x="5139" y="26038"/>
                    <a:pt x="21273" y="30804"/>
                    <a:pt x="41569" y="30804"/>
                  </a:cubicBezTo>
                  <a:cubicBezTo>
                    <a:pt x="61866" y="30804"/>
                    <a:pt x="78028" y="26038"/>
                    <a:pt x="80985" y="20067"/>
                  </a:cubicBezTo>
                  <a:lnTo>
                    <a:pt x="80985" y="2153"/>
                  </a:lnTo>
                  <a:cubicBezTo>
                    <a:pt x="80985" y="2727"/>
                    <a:pt x="80411" y="2727"/>
                    <a:pt x="80411" y="3330"/>
                  </a:cubicBezTo>
                  <a:cubicBezTo>
                    <a:pt x="77135" y="4823"/>
                    <a:pt x="73733" y="6029"/>
                    <a:pt x="70248" y="6919"/>
                  </a:cubicBezTo>
                  <a:cubicBezTo>
                    <a:pt x="60999" y="9990"/>
                    <a:pt x="51281" y="11426"/>
                    <a:pt x="41540" y="11110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154">
              <a:extLst>
                <a:ext uri="{FF2B5EF4-FFF2-40B4-BE49-F238E27FC236}">
                  <a16:creationId xmlns:a16="http://schemas.microsoft.com/office/drawing/2014/main" id="{2312679D-0C4C-B484-25C8-5B7D03F84562}"/>
                </a:ext>
              </a:extLst>
            </p:cNvPr>
            <p:cNvSpPr/>
            <p:nvPr/>
          </p:nvSpPr>
          <p:spPr>
            <a:xfrm>
              <a:off x="7458457" y="4541104"/>
              <a:ext cx="80382" cy="31579"/>
            </a:xfrm>
            <a:custGeom>
              <a:avLst/>
              <a:gdLst>
                <a:gd name="connsiteX0" fmla="*/ 41540 w 80382"/>
                <a:gd name="connsiteY0" fmla="*/ 9876 h 31578"/>
                <a:gd name="connsiteX1" fmla="*/ 41540 w 80382"/>
                <a:gd name="connsiteY1" fmla="*/ 9876 h 31578"/>
                <a:gd name="connsiteX2" fmla="*/ 70248 w 80382"/>
                <a:gd name="connsiteY2" fmla="*/ 7005 h 31578"/>
                <a:gd name="connsiteX3" fmla="*/ 80411 w 80382"/>
                <a:gd name="connsiteY3" fmla="*/ 2239 h 31578"/>
                <a:gd name="connsiteX4" fmla="*/ 80985 w 80382"/>
                <a:gd name="connsiteY4" fmla="*/ 2239 h 31578"/>
                <a:gd name="connsiteX5" fmla="*/ 80985 w 80382"/>
                <a:gd name="connsiteY5" fmla="*/ 19464 h 31578"/>
                <a:gd name="connsiteX6" fmla="*/ 41569 w 80382"/>
                <a:gd name="connsiteY6" fmla="*/ 29626 h 31578"/>
                <a:gd name="connsiteX7" fmla="*/ 2756 w 80382"/>
                <a:gd name="connsiteY7" fmla="*/ 19464 h 31578"/>
                <a:gd name="connsiteX8" fmla="*/ 2153 w 80382"/>
                <a:gd name="connsiteY8" fmla="*/ 18258 h 31578"/>
                <a:gd name="connsiteX9" fmla="*/ 2153 w 80382"/>
                <a:gd name="connsiteY9" fmla="*/ 2153 h 31578"/>
                <a:gd name="connsiteX10" fmla="*/ 2756 w 80382"/>
                <a:gd name="connsiteY10" fmla="*/ 2153 h 31578"/>
                <a:gd name="connsiteX11" fmla="*/ 12316 w 80382"/>
                <a:gd name="connsiteY11" fmla="*/ 6919 h 31578"/>
                <a:gd name="connsiteX12" fmla="*/ 41569 w 80382"/>
                <a:gd name="connsiteY12" fmla="*/ 9789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40" y="9876"/>
                  </a:moveTo>
                  <a:lnTo>
                    <a:pt x="41540" y="9876"/>
                  </a:lnTo>
                  <a:cubicBezTo>
                    <a:pt x="51186" y="9990"/>
                    <a:pt x="60815" y="9014"/>
                    <a:pt x="70248" y="7005"/>
                  </a:cubicBezTo>
                  <a:cubicBezTo>
                    <a:pt x="73889" y="6029"/>
                    <a:pt x="77328" y="4421"/>
                    <a:pt x="80411" y="2239"/>
                  </a:cubicBezTo>
                  <a:lnTo>
                    <a:pt x="80985" y="2239"/>
                  </a:lnTo>
                  <a:lnTo>
                    <a:pt x="80985" y="19464"/>
                  </a:lnTo>
                  <a:cubicBezTo>
                    <a:pt x="78114" y="25435"/>
                    <a:pt x="61894" y="29626"/>
                    <a:pt x="41569" y="29626"/>
                  </a:cubicBezTo>
                  <a:cubicBezTo>
                    <a:pt x="21244" y="29626"/>
                    <a:pt x="5139" y="25435"/>
                    <a:pt x="2756" y="19464"/>
                  </a:cubicBezTo>
                  <a:cubicBezTo>
                    <a:pt x="2153" y="19464"/>
                    <a:pt x="2153" y="18861"/>
                    <a:pt x="2153" y="18258"/>
                  </a:cubicBezTo>
                  <a:lnTo>
                    <a:pt x="2153" y="2153"/>
                  </a:lnTo>
                  <a:lnTo>
                    <a:pt x="2756" y="2153"/>
                  </a:lnTo>
                  <a:cubicBezTo>
                    <a:pt x="5753" y="4105"/>
                    <a:pt x="8960" y="5684"/>
                    <a:pt x="12316" y="6919"/>
                  </a:cubicBezTo>
                  <a:cubicBezTo>
                    <a:pt x="21936" y="8928"/>
                    <a:pt x="31742" y="9876"/>
                    <a:pt x="41569" y="9789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155">
              <a:extLst>
                <a:ext uri="{FF2B5EF4-FFF2-40B4-BE49-F238E27FC236}">
                  <a16:creationId xmlns:a16="http://schemas.microsoft.com/office/drawing/2014/main" id="{886ED5BD-DB9F-B247-EDA1-8DD56A162E0A}"/>
                </a:ext>
              </a:extLst>
            </p:cNvPr>
            <p:cNvSpPr/>
            <p:nvPr/>
          </p:nvSpPr>
          <p:spPr>
            <a:xfrm>
              <a:off x="7458411" y="4517190"/>
              <a:ext cx="80382" cy="31579"/>
            </a:xfrm>
            <a:custGeom>
              <a:avLst/>
              <a:gdLst>
                <a:gd name="connsiteX0" fmla="*/ 41586 w 80382"/>
                <a:gd name="connsiteY0" fmla="*/ 11081 h 31578"/>
                <a:gd name="connsiteX1" fmla="*/ 41586 w 80382"/>
                <a:gd name="connsiteY1" fmla="*/ 11081 h 31578"/>
                <a:gd name="connsiteX2" fmla="*/ 12333 w 80382"/>
                <a:gd name="connsiteY2" fmla="*/ 7521 h 31578"/>
                <a:gd name="connsiteX3" fmla="*/ 2773 w 80382"/>
                <a:gd name="connsiteY3" fmla="*/ 3330 h 31578"/>
                <a:gd name="connsiteX4" fmla="*/ 2170 w 80382"/>
                <a:gd name="connsiteY4" fmla="*/ 2153 h 31578"/>
                <a:gd name="connsiteX5" fmla="*/ 2170 w 80382"/>
                <a:gd name="connsiteY5" fmla="*/ 18861 h 31578"/>
                <a:gd name="connsiteX6" fmla="*/ 2773 w 80382"/>
                <a:gd name="connsiteY6" fmla="*/ 20641 h 31578"/>
                <a:gd name="connsiteX7" fmla="*/ 41586 w 80382"/>
                <a:gd name="connsiteY7" fmla="*/ 30804 h 31578"/>
                <a:gd name="connsiteX8" fmla="*/ 81002 w 80382"/>
                <a:gd name="connsiteY8" fmla="*/ 20641 h 31578"/>
                <a:gd name="connsiteX9" fmla="*/ 81002 w 80382"/>
                <a:gd name="connsiteY9" fmla="*/ 2153 h 31578"/>
                <a:gd name="connsiteX10" fmla="*/ 80428 w 80382"/>
                <a:gd name="connsiteY10" fmla="*/ 3330 h 31578"/>
                <a:gd name="connsiteX11" fmla="*/ 70265 w 80382"/>
                <a:gd name="connsiteY11" fmla="*/ 7521 h 31578"/>
                <a:gd name="connsiteX12" fmla="*/ 41557 w 80382"/>
                <a:gd name="connsiteY12" fmla="*/ 1108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86" y="11081"/>
                  </a:moveTo>
                  <a:lnTo>
                    <a:pt x="41586" y="11081"/>
                  </a:lnTo>
                  <a:cubicBezTo>
                    <a:pt x="31716" y="11253"/>
                    <a:pt x="21872" y="10048"/>
                    <a:pt x="12333" y="7521"/>
                  </a:cubicBezTo>
                  <a:cubicBezTo>
                    <a:pt x="8744" y="6316"/>
                    <a:pt x="5759" y="4651"/>
                    <a:pt x="2773" y="3330"/>
                  </a:cubicBezTo>
                  <a:cubicBezTo>
                    <a:pt x="2773" y="2727"/>
                    <a:pt x="2773" y="2727"/>
                    <a:pt x="2170" y="2153"/>
                  </a:cubicBezTo>
                  <a:lnTo>
                    <a:pt x="2170" y="18861"/>
                  </a:lnTo>
                  <a:cubicBezTo>
                    <a:pt x="2087" y="19521"/>
                    <a:pt x="2311" y="20182"/>
                    <a:pt x="2773" y="20641"/>
                  </a:cubicBezTo>
                  <a:cubicBezTo>
                    <a:pt x="5156" y="26038"/>
                    <a:pt x="21290" y="30804"/>
                    <a:pt x="41586" y="30804"/>
                  </a:cubicBezTo>
                  <a:cubicBezTo>
                    <a:pt x="61883" y="30804"/>
                    <a:pt x="78045" y="26038"/>
                    <a:pt x="81002" y="20641"/>
                  </a:cubicBezTo>
                  <a:lnTo>
                    <a:pt x="81002" y="2153"/>
                  </a:lnTo>
                  <a:cubicBezTo>
                    <a:pt x="81002" y="2727"/>
                    <a:pt x="80428" y="2727"/>
                    <a:pt x="80428" y="3330"/>
                  </a:cubicBezTo>
                  <a:cubicBezTo>
                    <a:pt x="77178" y="5053"/>
                    <a:pt x="73776" y="6459"/>
                    <a:pt x="70265" y="7521"/>
                  </a:cubicBezTo>
                  <a:cubicBezTo>
                    <a:pt x="60915" y="10077"/>
                    <a:pt x="51246" y="11253"/>
                    <a:pt x="41557" y="1108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156">
              <a:extLst>
                <a:ext uri="{FF2B5EF4-FFF2-40B4-BE49-F238E27FC236}">
                  <a16:creationId xmlns:a16="http://schemas.microsoft.com/office/drawing/2014/main" id="{F1F7B427-ED8A-2098-1D59-C389B03BF581}"/>
                </a:ext>
              </a:extLst>
            </p:cNvPr>
            <p:cNvSpPr/>
            <p:nvPr/>
          </p:nvSpPr>
          <p:spPr>
            <a:xfrm>
              <a:off x="7458411" y="4494454"/>
              <a:ext cx="80382" cy="31579"/>
            </a:xfrm>
            <a:custGeom>
              <a:avLst/>
              <a:gdLst>
                <a:gd name="connsiteX0" fmla="*/ 41586 w 80382"/>
                <a:gd name="connsiteY0" fmla="*/ 10536 h 31578"/>
                <a:gd name="connsiteX1" fmla="*/ 41586 w 80382"/>
                <a:gd name="connsiteY1" fmla="*/ 10536 h 31578"/>
                <a:gd name="connsiteX2" fmla="*/ 70294 w 80382"/>
                <a:gd name="connsiteY2" fmla="*/ 6947 h 31578"/>
                <a:gd name="connsiteX3" fmla="*/ 80457 w 80382"/>
                <a:gd name="connsiteY3" fmla="*/ 2785 h 31578"/>
                <a:gd name="connsiteX4" fmla="*/ 81034 w 80382"/>
                <a:gd name="connsiteY4" fmla="*/ 2213 h 31578"/>
                <a:gd name="connsiteX5" fmla="*/ 81031 w 80382"/>
                <a:gd name="connsiteY5" fmla="*/ 2153 h 31578"/>
                <a:gd name="connsiteX6" fmla="*/ 81031 w 80382"/>
                <a:gd name="connsiteY6" fmla="*/ 20096 h 31578"/>
                <a:gd name="connsiteX7" fmla="*/ 41615 w 80382"/>
                <a:gd name="connsiteY7" fmla="*/ 30258 h 31578"/>
                <a:gd name="connsiteX8" fmla="*/ 2773 w 80382"/>
                <a:gd name="connsiteY8" fmla="*/ 20096 h 31578"/>
                <a:gd name="connsiteX9" fmla="*/ 2170 w 80382"/>
                <a:gd name="connsiteY9" fmla="*/ 18287 h 31578"/>
                <a:gd name="connsiteX10" fmla="*/ 2170 w 80382"/>
                <a:gd name="connsiteY10" fmla="*/ 2153 h 31578"/>
                <a:gd name="connsiteX11" fmla="*/ 2773 w 80382"/>
                <a:gd name="connsiteY11" fmla="*/ 2785 h 31578"/>
                <a:gd name="connsiteX12" fmla="*/ 12333 w 80382"/>
                <a:gd name="connsiteY12" fmla="*/ 6947 h 31578"/>
                <a:gd name="connsiteX13" fmla="*/ 41586 w 80382"/>
                <a:gd name="connsiteY13" fmla="*/ 10536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382" h="31578">
                  <a:moveTo>
                    <a:pt x="41586" y="10536"/>
                  </a:moveTo>
                  <a:lnTo>
                    <a:pt x="41586" y="10536"/>
                  </a:lnTo>
                  <a:cubicBezTo>
                    <a:pt x="51278" y="10728"/>
                    <a:pt x="60947" y="9519"/>
                    <a:pt x="70294" y="6947"/>
                  </a:cubicBezTo>
                  <a:cubicBezTo>
                    <a:pt x="73894" y="6146"/>
                    <a:pt x="77331" y="4737"/>
                    <a:pt x="80457" y="2785"/>
                  </a:cubicBezTo>
                  <a:cubicBezTo>
                    <a:pt x="80773" y="2787"/>
                    <a:pt x="81031" y="2529"/>
                    <a:pt x="81034" y="2213"/>
                  </a:cubicBezTo>
                  <a:cubicBezTo>
                    <a:pt x="81034" y="2193"/>
                    <a:pt x="81034" y="2173"/>
                    <a:pt x="81031" y="2153"/>
                  </a:cubicBezTo>
                  <a:lnTo>
                    <a:pt x="81031" y="20096"/>
                  </a:lnTo>
                  <a:cubicBezTo>
                    <a:pt x="78160" y="26067"/>
                    <a:pt x="61940" y="30258"/>
                    <a:pt x="41615" y="30258"/>
                  </a:cubicBezTo>
                  <a:cubicBezTo>
                    <a:pt x="21290" y="30258"/>
                    <a:pt x="5156" y="26124"/>
                    <a:pt x="2773" y="20096"/>
                  </a:cubicBezTo>
                  <a:cubicBezTo>
                    <a:pt x="2308" y="19607"/>
                    <a:pt x="2087" y="18947"/>
                    <a:pt x="2170" y="18287"/>
                  </a:cubicBezTo>
                  <a:lnTo>
                    <a:pt x="2170" y="2153"/>
                  </a:lnTo>
                  <a:lnTo>
                    <a:pt x="2773" y="2785"/>
                  </a:lnTo>
                  <a:cubicBezTo>
                    <a:pt x="5790" y="4530"/>
                    <a:pt x="9000" y="5928"/>
                    <a:pt x="12333" y="6947"/>
                  </a:cubicBezTo>
                  <a:cubicBezTo>
                    <a:pt x="21867" y="9514"/>
                    <a:pt x="31714" y="10722"/>
                    <a:pt x="41586" y="10536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157">
              <a:extLst>
                <a:ext uri="{FF2B5EF4-FFF2-40B4-BE49-F238E27FC236}">
                  <a16:creationId xmlns:a16="http://schemas.microsoft.com/office/drawing/2014/main" id="{1E0A2B13-A881-E0C4-85D6-445C6EB556C7}"/>
                </a:ext>
              </a:extLst>
            </p:cNvPr>
            <p:cNvSpPr/>
            <p:nvPr/>
          </p:nvSpPr>
          <p:spPr>
            <a:xfrm>
              <a:off x="7458457" y="4471286"/>
              <a:ext cx="80382" cy="31579"/>
            </a:xfrm>
            <a:custGeom>
              <a:avLst/>
              <a:gdLst>
                <a:gd name="connsiteX0" fmla="*/ 41540 w 80382"/>
                <a:gd name="connsiteY0" fmla="*/ 10421 h 31578"/>
                <a:gd name="connsiteX1" fmla="*/ 41540 w 80382"/>
                <a:gd name="connsiteY1" fmla="*/ 10421 h 31578"/>
                <a:gd name="connsiteX2" fmla="*/ 70248 w 80382"/>
                <a:gd name="connsiteY2" fmla="*/ 7550 h 31578"/>
                <a:gd name="connsiteX3" fmla="*/ 80411 w 80382"/>
                <a:gd name="connsiteY3" fmla="*/ 2756 h 31578"/>
                <a:gd name="connsiteX4" fmla="*/ 80985 w 80382"/>
                <a:gd name="connsiteY4" fmla="*/ 2153 h 31578"/>
                <a:gd name="connsiteX5" fmla="*/ 80985 w 80382"/>
                <a:gd name="connsiteY5" fmla="*/ 20067 h 31578"/>
                <a:gd name="connsiteX6" fmla="*/ 41569 w 80382"/>
                <a:gd name="connsiteY6" fmla="*/ 30229 h 31578"/>
                <a:gd name="connsiteX7" fmla="*/ 2756 w 80382"/>
                <a:gd name="connsiteY7" fmla="*/ 20067 h 31578"/>
                <a:gd name="connsiteX8" fmla="*/ 2153 w 80382"/>
                <a:gd name="connsiteY8" fmla="*/ 18890 h 31578"/>
                <a:gd name="connsiteX9" fmla="*/ 2153 w 80382"/>
                <a:gd name="connsiteY9" fmla="*/ 2153 h 31578"/>
                <a:gd name="connsiteX10" fmla="*/ 2756 w 80382"/>
                <a:gd name="connsiteY10" fmla="*/ 2756 h 31578"/>
                <a:gd name="connsiteX11" fmla="*/ 12316 w 80382"/>
                <a:gd name="connsiteY11" fmla="*/ 7550 h 31578"/>
                <a:gd name="connsiteX12" fmla="*/ 41569 w 80382"/>
                <a:gd name="connsiteY12" fmla="*/ 1042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382" h="31578">
                  <a:moveTo>
                    <a:pt x="41540" y="10421"/>
                  </a:moveTo>
                  <a:lnTo>
                    <a:pt x="41540" y="10421"/>
                  </a:lnTo>
                  <a:cubicBezTo>
                    <a:pt x="51186" y="10510"/>
                    <a:pt x="60812" y="9548"/>
                    <a:pt x="70248" y="7550"/>
                  </a:cubicBezTo>
                  <a:cubicBezTo>
                    <a:pt x="73797" y="6316"/>
                    <a:pt x="77201" y="4708"/>
                    <a:pt x="80411" y="2756"/>
                  </a:cubicBezTo>
                  <a:lnTo>
                    <a:pt x="80985" y="2153"/>
                  </a:lnTo>
                  <a:lnTo>
                    <a:pt x="80985" y="20067"/>
                  </a:lnTo>
                  <a:cubicBezTo>
                    <a:pt x="78114" y="26067"/>
                    <a:pt x="61894" y="30229"/>
                    <a:pt x="41569" y="30229"/>
                  </a:cubicBezTo>
                  <a:cubicBezTo>
                    <a:pt x="21244" y="30229"/>
                    <a:pt x="5139" y="26067"/>
                    <a:pt x="2756" y="20067"/>
                  </a:cubicBezTo>
                  <a:cubicBezTo>
                    <a:pt x="2411" y="19765"/>
                    <a:pt x="2196" y="19346"/>
                    <a:pt x="2153" y="18890"/>
                  </a:cubicBezTo>
                  <a:lnTo>
                    <a:pt x="2153" y="2153"/>
                  </a:lnTo>
                  <a:cubicBezTo>
                    <a:pt x="2486" y="2153"/>
                    <a:pt x="2756" y="2423"/>
                    <a:pt x="2756" y="2756"/>
                  </a:cubicBezTo>
                  <a:cubicBezTo>
                    <a:pt x="5627" y="4564"/>
                    <a:pt x="8727" y="5627"/>
                    <a:pt x="12316" y="7550"/>
                  </a:cubicBezTo>
                  <a:cubicBezTo>
                    <a:pt x="21939" y="9542"/>
                    <a:pt x="31742" y="10504"/>
                    <a:pt x="41569" y="1042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158">
              <a:extLst>
                <a:ext uri="{FF2B5EF4-FFF2-40B4-BE49-F238E27FC236}">
                  <a16:creationId xmlns:a16="http://schemas.microsoft.com/office/drawing/2014/main" id="{707F70E5-4D9A-1CC2-400D-32C349E5DC11}"/>
                </a:ext>
              </a:extLst>
            </p:cNvPr>
            <p:cNvSpPr/>
            <p:nvPr/>
          </p:nvSpPr>
          <p:spPr>
            <a:xfrm>
              <a:off x="7458256" y="4429340"/>
              <a:ext cx="71770" cy="25837"/>
            </a:xfrm>
            <a:custGeom>
              <a:avLst/>
              <a:gdLst>
                <a:gd name="connsiteX0" fmla="*/ 65598 w 71769"/>
                <a:gd name="connsiteY0" fmla="*/ 4569 h 25837"/>
                <a:gd name="connsiteX1" fmla="*/ 66172 w 71769"/>
                <a:gd name="connsiteY1" fmla="*/ 6377 h 25837"/>
                <a:gd name="connsiteX2" fmla="*/ 69043 w 71769"/>
                <a:gd name="connsiteY2" fmla="*/ 17717 h 25837"/>
                <a:gd name="connsiteX3" fmla="*/ 71425 w 71769"/>
                <a:gd name="connsiteY3" fmla="*/ 21305 h 25837"/>
                <a:gd name="connsiteX4" fmla="*/ 41569 w 71769"/>
                <a:gd name="connsiteY4" fmla="*/ 25497 h 25837"/>
                <a:gd name="connsiteX5" fmla="*/ 2153 w 71769"/>
                <a:gd name="connsiteY5" fmla="*/ 13525 h 25837"/>
                <a:gd name="connsiteX6" fmla="*/ 2756 w 71769"/>
                <a:gd name="connsiteY6" fmla="*/ 12320 h 25837"/>
                <a:gd name="connsiteX7" fmla="*/ 4536 w 71769"/>
                <a:gd name="connsiteY7" fmla="*/ 9937 h 25837"/>
                <a:gd name="connsiteX8" fmla="*/ 41569 w 71769"/>
                <a:gd name="connsiteY8" fmla="*/ 2186 h 25837"/>
                <a:gd name="connsiteX9" fmla="*/ 65483 w 71769"/>
                <a:gd name="connsiteY9" fmla="*/ 4569 h 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69" h="25837">
                  <a:moveTo>
                    <a:pt x="65598" y="4569"/>
                  </a:moveTo>
                  <a:cubicBezTo>
                    <a:pt x="65598" y="5172"/>
                    <a:pt x="66172" y="5774"/>
                    <a:pt x="66172" y="6377"/>
                  </a:cubicBezTo>
                  <a:cubicBezTo>
                    <a:pt x="66938" y="10204"/>
                    <a:pt x="67894" y="13988"/>
                    <a:pt x="69043" y="17717"/>
                  </a:cubicBezTo>
                  <a:cubicBezTo>
                    <a:pt x="70248" y="18894"/>
                    <a:pt x="70248" y="20100"/>
                    <a:pt x="71425" y="21305"/>
                  </a:cubicBezTo>
                  <a:cubicBezTo>
                    <a:pt x="64277" y="24176"/>
                    <a:pt x="53512" y="25497"/>
                    <a:pt x="41569" y="25497"/>
                  </a:cubicBezTo>
                  <a:cubicBezTo>
                    <a:pt x="20067" y="25497"/>
                    <a:pt x="2153" y="20100"/>
                    <a:pt x="2153" y="13525"/>
                  </a:cubicBezTo>
                  <a:cubicBezTo>
                    <a:pt x="2153" y="13525"/>
                    <a:pt x="2153" y="12320"/>
                    <a:pt x="2756" y="12320"/>
                  </a:cubicBezTo>
                  <a:cubicBezTo>
                    <a:pt x="2756" y="11143"/>
                    <a:pt x="3330" y="10540"/>
                    <a:pt x="4536" y="9937"/>
                  </a:cubicBezTo>
                  <a:cubicBezTo>
                    <a:pt x="9330" y="5774"/>
                    <a:pt x="24258" y="2186"/>
                    <a:pt x="41569" y="2186"/>
                  </a:cubicBezTo>
                  <a:cubicBezTo>
                    <a:pt x="49607" y="1976"/>
                    <a:pt x="57643" y="2774"/>
                    <a:pt x="65483" y="4569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D30E7C6-48F4-83A3-C370-5D320FACF85D}"/>
              </a:ext>
            </a:extLst>
          </p:cNvPr>
          <p:cNvGrpSpPr/>
          <p:nvPr/>
        </p:nvGrpSpPr>
        <p:grpSpPr>
          <a:xfrm>
            <a:off x="9043582" y="1603101"/>
            <a:ext cx="252105" cy="283273"/>
            <a:chOff x="7462312" y="2204334"/>
            <a:chExt cx="252105" cy="283273"/>
          </a:xfrm>
          <a:solidFill>
            <a:schemeClr val="accent2">
              <a:lumMod val="75000"/>
            </a:schemeClr>
          </a:solidFill>
        </p:grpSpPr>
        <p:sp>
          <p:nvSpPr>
            <p:cNvPr id="292" name="Freeform: Shape 159">
              <a:extLst>
                <a:ext uri="{FF2B5EF4-FFF2-40B4-BE49-F238E27FC236}">
                  <a16:creationId xmlns:a16="http://schemas.microsoft.com/office/drawing/2014/main" id="{9E92D448-ED58-72CB-DC7D-08279D05E31A}"/>
                </a:ext>
              </a:extLst>
            </p:cNvPr>
            <p:cNvSpPr/>
            <p:nvPr/>
          </p:nvSpPr>
          <p:spPr>
            <a:xfrm>
              <a:off x="7559617" y="2204334"/>
              <a:ext cx="86124" cy="86124"/>
            </a:xfrm>
            <a:custGeom>
              <a:avLst/>
              <a:gdLst>
                <a:gd name="connsiteX0" fmla="*/ 2188 w 86123"/>
                <a:gd name="connsiteY0" fmla="*/ 61866 h 86123"/>
                <a:gd name="connsiteX1" fmla="*/ 2188 w 86123"/>
                <a:gd name="connsiteY1" fmla="*/ 61866 h 86123"/>
                <a:gd name="connsiteX2" fmla="*/ 21911 w 86123"/>
                <a:gd name="connsiteY2" fmla="*/ 3330 h 86123"/>
                <a:gd name="connsiteX3" fmla="*/ 24293 w 86123"/>
                <a:gd name="connsiteY3" fmla="*/ 2153 h 86123"/>
                <a:gd name="connsiteX4" fmla="*/ 84580 w 86123"/>
                <a:gd name="connsiteY4" fmla="*/ 22450 h 86123"/>
                <a:gd name="connsiteX5" fmla="*/ 86389 w 86123"/>
                <a:gd name="connsiteY5" fmla="*/ 24832 h 86123"/>
                <a:gd name="connsiteX6" fmla="*/ 67269 w 86123"/>
                <a:gd name="connsiteY6" fmla="*/ 83368 h 86123"/>
                <a:gd name="connsiteX7" fmla="*/ 64398 w 86123"/>
                <a:gd name="connsiteY7" fmla="*/ 84574 h 86123"/>
                <a:gd name="connsiteX8" fmla="*/ 4112 w 86123"/>
                <a:gd name="connsiteY8" fmla="*/ 64880 h 86123"/>
                <a:gd name="connsiteX9" fmla="*/ 2303 w 86123"/>
                <a:gd name="connsiteY9" fmla="*/ 61866 h 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123" h="86123">
                  <a:moveTo>
                    <a:pt x="2188" y="61866"/>
                  </a:moveTo>
                  <a:lnTo>
                    <a:pt x="2188" y="61866"/>
                  </a:lnTo>
                  <a:lnTo>
                    <a:pt x="21911" y="3330"/>
                  </a:lnTo>
                  <a:cubicBezTo>
                    <a:pt x="21911" y="2727"/>
                    <a:pt x="23116" y="2153"/>
                    <a:pt x="24293" y="2153"/>
                  </a:cubicBezTo>
                  <a:cubicBezTo>
                    <a:pt x="69106" y="17081"/>
                    <a:pt x="40427" y="7521"/>
                    <a:pt x="84580" y="22450"/>
                  </a:cubicBezTo>
                  <a:cubicBezTo>
                    <a:pt x="86389" y="22450"/>
                    <a:pt x="86389" y="23655"/>
                    <a:pt x="86389" y="24832"/>
                  </a:cubicBezTo>
                  <a:lnTo>
                    <a:pt x="67269" y="83368"/>
                  </a:lnTo>
                  <a:cubicBezTo>
                    <a:pt x="66807" y="84490"/>
                    <a:pt x="65524" y="85027"/>
                    <a:pt x="64398" y="84574"/>
                  </a:cubicBezTo>
                  <a:lnTo>
                    <a:pt x="4112" y="64880"/>
                  </a:lnTo>
                  <a:cubicBezTo>
                    <a:pt x="2906" y="64248"/>
                    <a:pt x="1729" y="63043"/>
                    <a:pt x="2303" y="618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160">
              <a:extLst>
                <a:ext uri="{FF2B5EF4-FFF2-40B4-BE49-F238E27FC236}">
                  <a16:creationId xmlns:a16="http://schemas.microsoft.com/office/drawing/2014/main" id="{5F27F186-A9D7-3E9E-81AC-1600DED6FDFE}"/>
                </a:ext>
              </a:extLst>
            </p:cNvPr>
            <p:cNvSpPr/>
            <p:nvPr/>
          </p:nvSpPr>
          <p:spPr>
            <a:xfrm>
              <a:off x="7509249" y="2210276"/>
              <a:ext cx="57416" cy="54545"/>
            </a:xfrm>
            <a:custGeom>
              <a:avLst/>
              <a:gdLst>
                <a:gd name="connsiteX0" fmla="*/ 2404 w 57415"/>
                <a:gd name="connsiteY0" fmla="*/ 39818 h 54545"/>
                <a:gd name="connsiteX1" fmla="*/ 2404 w 57415"/>
                <a:gd name="connsiteY1" fmla="*/ 39818 h 54545"/>
                <a:gd name="connsiteX2" fmla="*/ 2978 w 57415"/>
                <a:gd name="connsiteY2" fmla="*/ 41598 h 54545"/>
                <a:gd name="connsiteX3" fmla="*/ 41820 w 57415"/>
                <a:gd name="connsiteY3" fmla="*/ 54143 h 54545"/>
                <a:gd name="connsiteX4" fmla="*/ 43462 w 57415"/>
                <a:gd name="connsiteY4" fmla="*/ 53873 h 54545"/>
                <a:gd name="connsiteX5" fmla="*/ 43628 w 57415"/>
                <a:gd name="connsiteY5" fmla="*/ 53540 h 54545"/>
                <a:gd name="connsiteX6" fmla="*/ 55571 w 57415"/>
                <a:gd name="connsiteY6" fmla="*/ 16507 h 54545"/>
                <a:gd name="connsiteX7" fmla="*/ 55321 w 57415"/>
                <a:gd name="connsiteY7" fmla="*/ 14902 h 54545"/>
                <a:gd name="connsiteX8" fmla="*/ 54968 w 57415"/>
                <a:gd name="connsiteY8" fmla="*/ 14727 h 54545"/>
                <a:gd name="connsiteX9" fmla="*/ 16126 w 57415"/>
                <a:gd name="connsiteY9" fmla="*/ 2153 h 54545"/>
                <a:gd name="connsiteX10" fmla="*/ 14949 w 57415"/>
                <a:gd name="connsiteY10" fmla="*/ 3359 h 5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15" h="54545">
                  <a:moveTo>
                    <a:pt x="2404" y="39818"/>
                  </a:moveTo>
                  <a:lnTo>
                    <a:pt x="2404" y="39818"/>
                  </a:lnTo>
                  <a:cubicBezTo>
                    <a:pt x="1801" y="40995"/>
                    <a:pt x="2404" y="41598"/>
                    <a:pt x="2978" y="41598"/>
                  </a:cubicBezTo>
                  <a:lnTo>
                    <a:pt x="41820" y="54143"/>
                  </a:lnTo>
                  <a:cubicBezTo>
                    <a:pt x="42348" y="54522"/>
                    <a:pt x="43083" y="54402"/>
                    <a:pt x="43462" y="53873"/>
                  </a:cubicBezTo>
                  <a:cubicBezTo>
                    <a:pt x="43533" y="53770"/>
                    <a:pt x="43591" y="53658"/>
                    <a:pt x="43628" y="53540"/>
                  </a:cubicBezTo>
                  <a:lnTo>
                    <a:pt x="55571" y="16507"/>
                  </a:lnTo>
                  <a:cubicBezTo>
                    <a:pt x="55944" y="15996"/>
                    <a:pt x="55835" y="15276"/>
                    <a:pt x="55321" y="14902"/>
                  </a:cubicBezTo>
                  <a:cubicBezTo>
                    <a:pt x="55215" y="14825"/>
                    <a:pt x="55094" y="14764"/>
                    <a:pt x="54968" y="14727"/>
                  </a:cubicBezTo>
                  <a:cubicBezTo>
                    <a:pt x="26260" y="5139"/>
                    <a:pt x="44805" y="11713"/>
                    <a:pt x="16126" y="2153"/>
                  </a:cubicBezTo>
                  <a:cubicBezTo>
                    <a:pt x="15523" y="2153"/>
                    <a:pt x="14949" y="2153"/>
                    <a:pt x="14949" y="3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161">
              <a:extLst>
                <a:ext uri="{FF2B5EF4-FFF2-40B4-BE49-F238E27FC236}">
                  <a16:creationId xmlns:a16="http://schemas.microsoft.com/office/drawing/2014/main" id="{38D2B31B-BB21-3166-C4DC-CF4989611ABE}"/>
                </a:ext>
              </a:extLst>
            </p:cNvPr>
            <p:cNvSpPr/>
            <p:nvPr/>
          </p:nvSpPr>
          <p:spPr>
            <a:xfrm>
              <a:off x="7596714" y="2210305"/>
              <a:ext cx="117703" cy="203826"/>
            </a:xfrm>
            <a:custGeom>
              <a:avLst/>
              <a:gdLst>
                <a:gd name="connsiteX0" fmla="*/ 64277 w 117702"/>
                <a:gd name="connsiteY0" fmla="*/ 14698 h 203826"/>
                <a:gd name="connsiteX1" fmla="*/ 64277 w 117702"/>
                <a:gd name="connsiteY1" fmla="*/ 14698 h 203826"/>
                <a:gd name="connsiteX2" fmla="*/ 2153 w 117702"/>
                <a:gd name="connsiteY2" fmla="*/ 203453 h 203826"/>
                <a:gd name="connsiteX3" fmla="*/ 20670 w 117702"/>
                <a:gd name="connsiteY3" fmla="*/ 202850 h 203826"/>
                <a:gd name="connsiteX4" fmla="*/ 75617 w 117702"/>
                <a:gd name="connsiteY4" fmla="*/ 34995 h 203826"/>
                <a:gd name="connsiteX5" fmla="*/ 106679 w 117702"/>
                <a:gd name="connsiteY5" fmla="*/ 45215 h 203826"/>
                <a:gd name="connsiteX6" fmla="*/ 108321 w 117702"/>
                <a:gd name="connsiteY6" fmla="*/ 44945 h 203826"/>
                <a:gd name="connsiteX7" fmla="*/ 108487 w 117702"/>
                <a:gd name="connsiteY7" fmla="*/ 44612 h 203826"/>
                <a:gd name="connsiteX8" fmla="*/ 117444 w 117702"/>
                <a:gd name="connsiteY8" fmla="*/ 17741 h 203826"/>
                <a:gd name="connsiteX9" fmla="*/ 69043 w 117702"/>
                <a:gd name="connsiteY9" fmla="*/ 2153 h 203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702" h="203826">
                  <a:moveTo>
                    <a:pt x="64277" y="14698"/>
                  </a:moveTo>
                  <a:lnTo>
                    <a:pt x="64277" y="14698"/>
                  </a:lnTo>
                  <a:lnTo>
                    <a:pt x="2153" y="203453"/>
                  </a:lnTo>
                  <a:cubicBezTo>
                    <a:pt x="8136" y="201452"/>
                    <a:pt x="14569" y="201243"/>
                    <a:pt x="20670" y="202850"/>
                  </a:cubicBezTo>
                  <a:lnTo>
                    <a:pt x="75617" y="34995"/>
                  </a:lnTo>
                  <a:lnTo>
                    <a:pt x="106679" y="45215"/>
                  </a:lnTo>
                  <a:cubicBezTo>
                    <a:pt x="107207" y="45594"/>
                    <a:pt x="107942" y="45473"/>
                    <a:pt x="108321" y="44945"/>
                  </a:cubicBezTo>
                  <a:cubicBezTo>
                    <a:pt x="108393" y="44842"/>
                    <a:pt x="108450" y="44730"/>
                    <a:pt x="108487" y="44612"/>
                  </a:cubicBezTo>
                  <a:lnTo>
                    <a:pt x="117444" y="17741"/>
                  </a:lnTo>
                  <a:lnTo>
                    <a:pt x="6904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162">
              <a:extLst>
                <a:ext uri="{FF2B5EF4-FFF2-40B4-BE49-F238E27FC236}">
                  <a16:creationId xmlns:a16="http://schemas.microsoft.com/office/drawing/2014/main" id="{3E4C1BC3-4C82-FCF7-8557-4F30D6864E9F}"/>
                </a:ext>
              </a:extLst>
            </p:cNvPr>
            <p:cNvSpPr/>
            <p:nvPr/>
          </p:nvSpPr>
          <p:spPr>
            <a:xfrm>
              <a:off x="7668283" y="2222850"/>
              <a:ext cx="31579" cy="22966"/>
            </a:xfrm>
            <a:custGeom>
              <a:avLst/>
              <a:gdLst>
                <a:gd name="connsiteX0" fmla="*/ 2268 w 31578"/>
                <a:gd name="connsiteY0" fmla="*/ 11684 h 22966"/>
                <a:gd name="connsiteX1" fmla="*/ 2268 w 31578"/>
                <a:gd name="connsiteY1" fmla="*/ 11684 h 22966"/>
                <a:gd name="connsiteX2" fmla="*/ 5139 w 31578"/>
                <a:gd name="connsiteY2" fmla="*/ 2153 h 22966"/>
                <a:gd name="connsiteX3" fmla="*/ 32009 w 31578"/>
                <a:gd name="connsiteY3" fmla="*/ 11110 h 22966"/>
                <a:gd name="connsiteX4" fmla="*/ 29139 w 31578"/>
                <a:gd name="connsiteY4" fmla="*/ 21244 h 22966"/>
                <a:gd name="connsiteX5" fmla="*/ 27818 w 31578"/>
                <a:gd name="connsiteY5" fmla="*/ 21244 h 22966"/>
                <a:gd name="connsiteX6" fmla="*/ 2153 w 31578"/>
                <a:gd name="connsiteY6" fmla="*/ 12287 h 22966"/>
                <a:gd name="connsiteX7" fmla="*/ 2153 w 31578"/>
                <a:gd name="connsiteY7" fmla="*/ 11684 h 2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78" h="22966">
                  <a:moveTo>
                    <a:pt x="2268" y="11684"/>
                  </a:moveTo>
                  <a:lnTo>
                    <a:pt x="2268" y="11684"/>
                  </a:lnTo>
                  <a:lnTo>
                    <a:pt x="5139" y="2153"/>
                  </a:lnTo>
                  <a:lnTo>
                    <a:pt x="32009" y="11110"/>
                  </a:lnTo>
                  <a:lnTo>
                    <a:pt x="29139" y="21244"/>
                  </a:lnTo>
                  <a:lnTo>
                    <a:pt x="27818" y="21244"/>
                  </a:lnTo>
                  <a:lnTo>
                    <a:pt x="2153" y="12287"/>
                  </a:lnTo>
                  <a:lnTo>
                    <a:pt x="2153" y="116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163">
              <a:extLst>
                <a:ext uri="{FF2B5EF4-FFF2-40B4-BE49-F238E27FC236}">
                  <a16:creationId xmlns:a16="http://schemas.microsoft.com/office/drawing/2014/main" id="{94EF5580-BAFF-CD77-41CC-33965330D2A8}"/>
                </a:ext>
              </a:extLst>
            </p:cNvPr>
            <p:cNvSpPr/>
            <p:nvPr/>
          </p:nvSpPr>
          <p:spPr>
            <a:xfrm>
              <a:off x="7462312" y="2390263"/>
              <a:ext cx="117703" cy="51674"/>
            </a:xfrm>
            <a:custGeom>
              <a:avLst/>
              <a:gdLst>
                <a:gd name="connsiteX0" fmla="*/ 12881 w 117702"/>
                <a:gd name="connsiteY0" fmla="*/ 2595 h 51674"/>
                <a:gd name="connsiteX1" fmla="*/ 12881 w 117702"/>
                <a:gd name="connsiteY1" fmla="*/ 2595 h 51674"/>
                <a:gd name="connsiteX2" fmla="*/ 115655 w 117702"/>
                <a:gd name="connsiteY2" fmla="*/ 36040 h 51674"/>
                <a:gd name="connsiteX3" fmla="*/ 107273 w 117702"/>
                <a:gd name="connsiteY3" fmla="*/ 50968 h 51674"/>
                <a:gd name="connsiteX4" fmla="*/ 107273 w 117702"/>
                <a:gd name="connsiteY4" fmla="*/ 51571 h 51674"/>
                <a:gd name="connsiteX5" fmla="*/ 8115 w 117702"/>
                <a:gd name="connsiteY5" fmla="*/ 18729 h 51674"/>
                <a:gd name="connsiteX6" fmla="*/ 2423 w 117702"/>
                <a:gd name="connsiteY6" fmla="*/ 8937 h 51674"/>
                <a:gd name="connsiteX7" fmla="*/ 2747 w 117702"/>
                <a:gd name="connsiteY7" fmla="*/ 7964 h 51674"/>
                <a:gd name="connsiteX8" fmla="*/ 12295 w 117702"/>
                <a:gd name="connsiteY8" fmla="*/ 2415 h 51674"/>
                <a:gd name="connsiteX9" fmla="*/ 12881 w 117702"/>
                <a:gd name="connsiteY9" fmla="*/ 2595 h 5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702" h="51674">
                  <a:moveTo>
                    <a:pt x="12881" y="2595"/>
                  </a:moveTo>
                  <a:lnTo>
                    <a:pt x="12881" y="2595"/>
                  </a:lnTo>
                  <a:lnTo>
                    <a:pt x="115655" y="36040"/>
                  </a:lnTo>
                  <a:cubicBezTo>
                    <a:pt x="111949" y="40447"/>
                    <a:pt x="109107" y="45511"/>
                    <a:pt x="107273" y="50968"/>
                  </a:cubicBezTo>
                  <a:lnTo>
                    <a:pt x="107273" y="51571"/>
                  </a:lnTo>
                  <a:lnTo>
                    <a:pt x="8115" y="18729"/>
                  </a:lnTo>
                  <a:cubicBezTo>
                    <a:pt x="3838" y="17598"/>
                    <a:pt x="1289" y="13215"/>
                    <a:pt x="2423" y="8937"/>
                  </a:cubicBezTo>
                  <a:cubicBezTo>
                    <a:pt x="2509" y="8607"/>
                    <a:pt x="2618" y="8280"/>
                    <a:pt x="2747" y="7964"/>
                  </a:cubicBezTo>
                  <a:cubicBezTo>
                    <a:pt x="3852" y="3795"/>
                    <a:pt x="8127" y="1312"/>
                    <a:pt x="12295" y="2415"/>
                  </a:cubicBezTo>
                  <a:cubicBezTo>
                    <a:pt x="12493" y="2466"/>
                    <a:pt x="12689" y="2527"/>
                    <a:pt x="12881" y="2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164">
              <a:extLst>
                <a:ext uri="{FF2B5EF4-FFF2-40B4-BE49-F238E27FC236}">
                  <a16:creationId xmlns:a16="http://schemas.microsoft.com/office/drawing/2014/main" id="{C7F621B2-C836-2067-9D59-32AB1693173F}"/>
                </a:ext>
              </a:extLst>
            </p:cNvPr>
            <p:cNvSpPr/>
            <p:nvPr/>
          </p:nvSpPr>
          <p:spPr>
            <a:xfrm>
              <a:off x="7573939" y="2418708"/>
              <a:ext cx="71770" cy="68899"/>
            </a:xfrm>
            <a:custGeom>
              <a:avLst/>
              <a:gdLst>
                <a:gd name="connsiteX0" fmla="*/ 4029 w 71769"/>
                <a:gd name="connsiteY0" fmla="*/ 24907 h 68899"/>
                <a:gd name="connsiteX1" fmla="*/ 4029 w 71769"/>
                <a:gd name="connsiteY1" fmla="*/ 24907 h 68899"/>
                <a:gd name="connsiteX2" fmla="*/ 24328 w 71769"/>
                <a:gd name="connsiteY2" fmla="*/ 67133 h 68899"/>
                <a:gd name="connsiteX3" fmla="*/ 24928 w 71769"/>
                <a:gd name="connsiteY3" fmla="*/ 67337 h 68899"/>
                <a:gd name="connsiteX4" fmla="*/ 67689 w 71769"/>
                <a:gd name="connsiteY4" fmla="*/ 47121 h 68899"/>
                <a:gd name="connsiteX5" fmla="*/ 47470 w 71769"/>
                <a:gd name="connsiteY5" fmla="*/ 4360 h 68899"/>
                <a:gd name="connsiteX6" fmla="*/ 46430 w 71769"/>
                <a:gd name="connsiteY6" fmla="*/ 4007 h 68899"/>
                <a:gd name="connsiteX7" fmla="*/ 4029 w 71769"/>
                <a:gd name="connsiteY7" fmla="*/ 24907 h 6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769" h="68899">
                  <a:moveTo>
                    <a:pt x="4029" y="24907"/>
                  </a:moveTo>
                  <a:lnTo>
                    <a:pt x="4029" y="24907"/>
                  </a:lnTo>
                  <a:cubicBezTo>
                    <a:pt x="-2026" y="42172"/>
                    <a:pt x="7060" y="61079"/>
                    <a:pt x="24328" y="67133"/>
                  </a:cubicBezTo>
                  <a:cubicBezTo>
                    <a:pt x="24526" y="67202"/>
                    <a:pt x="24727" y="67271"/>
                    <a:pt x="24928" y="67337"/>
                  </a:cubicBezTo>
                  <a:cubicBezTo>
                    <a:pt x="42319" y="73561"/>
                    <a:pt x="61462" y="64509"/>
                    <a:pt x="67689" y="47121"/>
                  </a:cubicBezTo>
                  <a:cubicBezTo>
                    <a:pt x="73913" y="29730"/>
                    <a:pt x="64861" y="10584"/>
                    <a:pt x="47470" y="4360"/>
                  </a:cubicBezTo>
                  <a:cubicBezTo>
                    <a:pt x="47125" y="4237"/>
                    <a:pt x="46778" y="4119"/>
                    <a:pt x="46430" y="4007"/>
                  </a:cubicBezTo>
                  <a:cubicBezTo>
                    <a:pt x="28517" y="-1964"/>
                    <a:pt x="9397" y="6878"/>
                    <a:pt x="4029" y="24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165">
              <a:extLst>
                <a:ext uri="{FF2B5EF4-FFF2-40B4-BE49-F238E27FC236}">
                  <a16:creationId xmlns:a16="http://schemas.microsoft.com/office/drawing/2014/main" id="{1B2B89AC-6564-42D0-311D-BE2AB4F1250F}"/>
                </a:ext>
              </a:extLst>
            </p:cNvPr>
            <p:cNvSpPr/>
            <p:nvPr/>
          </p:nvSpPr>
          <p:spPr>
            <a:xfrm>
              <a:off x="7590498" y="2435382"/>
              <a:ext cx="37320" cy="37320"/>
            </a:xfrm>
            <a:custGeom>
              <a:avLst/>
              <a:gdLst>
                <a:gd name="connsiteX0" fmla="*/ 2972 w 37320"/>
                <a:gd name="connsiteY0" fmla="*/ 13629 h 37320"/>
                <a:gd name="connsiteX1" fmla="*/ 2972 w 37320"/>
                <a:gd name="connsiteY1" fmla="*/ 13629 h 37320"/>
                <a:gd name="connsiteX2" fmla="*/ 24503 w 37320"/>
                <a:gd name="connsiteY2" fmla="*/ 2864 h 37320"/>
                <a:gd name="connsiteX3" fmla="*/ 36632 w 37320"/>
                <a:gd name="connsiteY3" fmla="*/ 23189 h 37320"/>
                <a:gd name="connsiteX4" fmla="*/ 16304 w 37320"/>
                <a:gd name="connsiteY4" fmla="*/ 35318 h 37320"/>
                <a:gd name="connsiteX5" fmla="*/ 13737 w 37320"/>
                <a:gd name="connsiteY5" fmla="*/ 34442 h 37320"/>
                <a:gd name="connsiteX6" fmla="*/ 2917 w 37320"/>
                <a:gd name="connsiteY6" fmla="*/ 13710 h 37320"/>
                <a:gd name="connsiteX7" fmla="*/ 2972 w 37320"/>
                <a:gd name="connsiteY7" fmla="*/ 13543 h 37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20" h="37320">
                  <a:moveTo>
                    <a:pt x="2972" y="13629"/>
                  </a:moveTo>
                  <a:lnTo>
                    <a:pt x="2972" y="13629"/>
                  </a:lnTo>
                  <a:cubicBezTo>
                    <a:pt x="6233" y="4965"/>
                    <a:pt x="15615" y="274"/>
                    <a:pt x="24503" y="2864"/>
                  </a:cubicBezTo>
                  <a:cubicBezTo>
                    <a:pt x="33465" y="5129"/>
                    <a:pt x="38894" y="14226"/>
                    <a:pt x="36632" y="23189"/>
                  </a:cubicBezTo>
                  <a:cubicBezTo>
                    <a:pt x="34367" y="32152"/>
                    <a:pt x="25266" y="37580"/>
                    <a:pt x="16304" y="35318"/>
                  </a:cubicBezTo>
                  <a:cubicBezTo>
                    <a:pt x="15428" y="35097"/>
                    <a:pt x="14567" y="34804"/>
                    <a:pt x="13737" y="34442"/>
                  </a:cubicBezTo>
                  <a:cubicBezTo>
                    <a:pt x="5024" y="31704"/>
                    <a:pt x="181" y="22422"/>
                    <a:pt x="2917" y="13710"/>
                  </a:cubicBezTo>
                  <a:cubicBezTo>
                    <a:pt x="2934" y="13655"/>
                    <a:pt x="2955" y="13598"/>
                    <a:pt x="2972" y="135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166">
              <a:extLst>
                <a:ext uri="{FF2B5EF4-FFF2-40B4-BE49-F238E27FC236}">
                  <a16:creationId xmlns:a16="http://schemas.microsoft.com/office/drawing/2014/main" id="{3B9A7FC9-7E0F-587B-ECAA-CF83EAC08432}"/>
                </a:ext>
              </a:extLst>
            </p:cNvPr>
            <p:cNvSpPr/>
            <p:nvPr/>
          </p:nvSpPr>
          <p:spPr>
            <a:xfrm>
              <a:off x="7464294" y="2259193"/>
              <a:ext cx="155023" cy="152152"/>
            </a:xfrm>
            <a:custGeom>
              <a:avLst/>
              <a:gdLst>
                <a:gd name="connsiteX0" fmla="*/ 37196 w 155022"/>
                <a:gd name="connsiteY0" fmla="*/ 4624 h 152152"/>
                <a:gd name="connsiteX1" fmla="*/ 2546 w 155022"/>
                <a:gd name="connsiteY1" fmla="*/ 110355 h 152152"/>
                <a:gd name="connsiteX2" fmla="*/ 4219 w 155022"/>
                <a:gd name="connsiteY2" fmla="*/ 115362 h 152152"/>
                <a:gd name="connsiteX3" fmla="*/ 5416 w 155022"/>
                <a:gd name="connsiteY3" fmla="*/ 115724 h 152152"/>
                <a:gd name="connsiteX4" fmla="*/ 114133 w 155022"/>
                <a:gd name="connsiteY4" fmla="*/ 152183 h 152152"/>
                <a:gd name="connsiteX5" fmla="*/ 119502 w 155022"/>
                <a:gd name="connsiteY5" fmla="*/ 149312 h 152152"/>
                <a:gd name="connsiteX6" fmla="*/ 154755 w 155022"/>
                <a:gd name="connsiteY6" fmla="*/ 43552 h 152152"/>
                <a:gd name="connsiteX7" fmla="*/ 151884 w 155022"/>
                <a:gd name="connsiteY7" fmla="*/ 38184 h 152152"/>
                <a:gd name="connsiteX8" fmla="*/ 42564 w 155022"/>
                <a:gd name="connsiteY8" fmla="*/ 2356 h 152152"/>
                <a:gd name="connsiteX9" fmla="*/ 37196 w 155022"/>
                <a:gd name="connsiteY9" fmla="*/ 4739 h 15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022" h="152152">
                  <a:moveTo>
                    <a:pt x="37196" y="4624"/>
                  </a:moveTo>
                  <a:lnTo>
                    <a:pt x="2546" y="110355"/>
                  </a:lnTo>
                  <a:cubicBezTo>
                    <a:pt x="1627" y="112198"/>
                    <a:pt x="2376" y="114441"/>
                    <a:pt x="4219" y="115362"/>
                  </a:cubicBezTo>
                  <a:cubicBezTo>
                    <a:pt x="4595" y="115549"/>
                    <a:pt x="5000" y="115672"/>
                    <a:pt x="5416" y="115724"/>
                  </a:cubicBezTo>
                  <a:lnTo>
                    <a:pt x="114133" y="152183"/>
                  </a:lnTo>
                  <a:cubicBezTo>
                    <a:pt x="117004" y="152183"/>
                    <a:pt x="118928" y="150977"/>
                    <a:pt x="119502" y="149312"/>
                  </a:cubicBezTo>
                  <a:lnTo>
                    <a:pt x="154755" y="43552"/>
                  </a:lnTo>
                  <a:cubicBezTo>
                    <a:pt x="155191" y="41307"/>
                    <a:pt x="153991" y="39068"/>
                    <a:pt x="151884" y="38184"/>
                  </a:cubicBezTo>
                  <a:lnTo>
                    <a:pt x="42564" y="2356"/>
                  </a:lnTo>
                  <a:cubicBezTo>
                    <a:pt x="40431" y="1690"/>
                    <a:pt x="38132" y="2709"/>
                    <a:pt x="37196" y="47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68898CA7-F102-7617-CFE2-F26F0A13EC10}"/>
              </a:ext>
            </a:extLst>
          </p:cNvPr>
          <p:cNvGrpSpPr/>
          <p:nvPr/>
        </p:nvGrpSpPr>
        <p:grpSpPr>
          <a:xfrm>
            <a:off x="10623999" y="4564997"/>
            <a:ext cx="259922" cy="284607"/>
            <a:chOff x="8906945" y="3835405"/>
            <a:chExt cx="259922" cy="284607"/>
          </a:xfrm>
          <a:solidFill>
            <a:schemeClr val="accent2">
              <a:lumMod val="75000"/>
            </a:schemeClr>
          </a:solidFill>
        </p:grpSpPr>
        <p:sp>
          <p:nvSpPr>
            <p:cNvPr id="301" name="Freeform: Shape 167">
              <a:extLst>
                <a:ext uri="{FF2B5EF4-FFF2-40B4-BE49-F238E27FC236}">
                  <a16:creationId xmlns:a16="http://schemas.microsoft.com/office/drawing/2014/main" id="{9E02C86E-D7C0-5E2D-BE06-C68CBAEEFEE3}"/>
                </a:ext>
              </a:extLst>
            </p:cNvPr>
            <p:cNvSpPr/>
            <p:nvPr/>
          </p:nvSpPr>
          <p:spPr>
            <a:xfrm>
              <a:off x="8954682" y="3890348"/>
              <a:ext cx="166506" cy="229664"/>
            </a:xfrm>
            <a:custGeom>
              <a:avLst/>
              <a:gdLst>
                <a:gd name="connsiteX0" fmla="*/ 82855 w 166506"/>
                <a:gd name="connsiteY0" fmla="*/ 2157 h 229663"/>
                <a:gd name="connsiteX1" fmla="*/ 82855 w 166506"/>
                <a:gd name="connsiteY1" fmla="*/ 2157 h 229663"/>
                <a:gd name="connsiteX2" fmla="*/ 2154 w 166506"/>
                <a:gd name="connsiteY2" fmla="*/ 83768 h 229663"/>
                <a:gd name="connsiteX3" fmla="*/ 35057 w 166506"/>
                <a:gd name="connsiteY3" fmla="*/ 148568 h 229663"/>
                <a:gd name="connsiteX4" fmla="*/ 51793 w 166506"/>
                <a:gd name="connsiteY4" fmla="*/ 158731 h 229663"/>
                <a:gd name="connsiteX5" fmla="*/ 46999 w 166506"/>
                <a:gd name="connsiteY5" fmla="*/ 158731 h 229663"/>
                <a:gd name="connsiteX6" fmla="*/ 46999 w 166506"/>
                <a:gd name="connsiteY6" fmla="*/ 216663 h 229663"/>
                <a:gd name="connsiteX7" fmla="*/ 64224 w 166506"/>
                <a:gd name="connsiteY7" fmla="*/ 216663 h 229663"/>
                <a:gd name="connsiteX8" fmla="*/ 82740 w 166506"/>
                <a:gd name="connsiteY8" fmla="*/ 228606 h 229663"/>
                <a:gd name="connsiteX9" fmla="*/ 102434 w 166506"/>
                <a:gd name="connsiteY9" fmla="*/ 216663 h 229663"/>
                <a:gd name="connsiteX10" fmla="*/ 119659 w 166506"/>
                <a:gd name="connsiteY10" fmla="*/ 216663 h 229663"/>
                <a:gd name="connsiteX11" fmla="*/ 119659 w 166506"/>
                <a:gd name="connsiteY11" fmla="*/ 158673 h 229663"/>
                <a:gd name="connsiteX12" fmla="*/ 114520 w 166506"/>
                <a:gd name="connsiteY12" fmla="*/ 158673 h 229663"/>
                <a:gd name="connsiteX13" fmla="*/ 130654 w 166506"/>
                <a:gd name="connsiteY13" fmla="*/ 149113 h 229663"/>
                <a:gd name="connsiteX14" fmla="*/ 149662 w 166506"/>
                <a:gd name="connsiteY14" fmla="*/ 36171 h 229663"/>
                <a:gd name="connsiteX15" fmla="*/ 82855 w 166506"/>
                <a:gd name="connsiteY15" fmla="*/ 2157 h 22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506" h="229663">
                  <a:moveTo>
                    <a:pt x="82855" y="2157"/>
                  </a:moveTo>
                  <a:lnTo>
                    <a:pt x="82855" y="2157"/>
                  </a:lnTo>
                  <a:cubicBezTo>
                    <a:pt x="38034" y="2407"/>
                    <a:pt x="1902" y="38947"/>
                    <a:pt x="2154" y="83768"/>
                  </a:cubicBezTo>
                  <a:cubicBezTo>
                    <a:pt x="2298" y="109347"/>
                    <a:pt x="14490" y="133359"/>
                    <a:pt x="35057" y="148568"/>
                  </a:cubicBezTo>
                  <a:cubicBezTo>
                    <a:pt x="40129" y="152728"/>
                    <a:pt x="45765" y="156147"/>
                    <a:pt x="51793" y="158731"/>
                  </a:cubicBezTo>
                  <a:lnTo>
                    <a:pt x="46999" y="158731"/>
                  </a:lnTo>
                  <a:lnTo>
                    <a:pt x="46999" y="216663"/>
                  </a:lnTo>
                  <a:lnTo>
                    <a:pt x="64224" y="216663"/>
                  </a:lnTo>
                  <a:cubicBezTo>
                    <a:pt x="66004" y="223237"/>
                    <a:pt x="73784" y="228606"/>
                    <a:pt x="82740" y="228606"/>
                  </a:cubicBezTo>
                  <a:cubicBezTo>
                    <a:pt x="92300" y="228606"/>
                    <a:pt x="99965" y="223237"/>
                    <a:pt x="102434" y="216663"/>
                  </a:cubicBezTo>
                  <a:lnTo>
                    <a:pt x="119659" y="216663"/>
                  </a:lnTo>
                  <a:lnTo>
                    <a:pt x="119659" y="158673"/>
                  </a:lnTo>
                  <a:lnTo>
                    <a:pt x="114520" y="158673"/>
                  </a:lnTo>
                  <a:cubicBezTo>
                    <a:pt x="120411" y="156443"/>
                    <a:pt x="125868" y="153207"/>
                    <a:pt x="130654" y="149113"/>
                  </a:cubicBezTo>
                  <a:cubicBezTo>
                    <a:pt x="167090" y="123176"/>
                    <a:pt x="175602" y="72610"/>
                    <a:pt x="149662" y="36171"/>
                  </a:cubicBezTo>
                  <a:cubicBezTo>
                    <a:pt x="134297" y="14588"/>
                    <a:pt x="109347" y="1885"/>
                    <a:pt x="82855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168">
              <a:extLst>
                <a:ext uri="{FF2B5EF4-FFF2-40B4-BE49-F238E27FC236}">
                  <a16:creationId xmlns:a16="http://schemas.microsoft.com/office/drawing/2014/main" id="{01D14228-4018-2172-2080-12C4205D122C}"/>
                </a:ext>
              </a:extLst>
            </p:cNvPr>
            <p:cNvSpPr/>
            <p:nvPr/>
          </p:nvSpPr>
          <p:spPr>
            <a:xfrm>
              <a:off x="9123805" y="3959050"/>
              <a:ext cx="43062" cy="14354"/>
            </a:xfrm>
            <a:custGeom>
              <a:avLst/>
              <a:gdLst>
                <a:gd name="connsiteX0" fmla="*/ 42746 w 43061"/>
                <a:gd name="connsiteY0" fmla="*/ 2153 h 14353"/>
                <a:gd name="connsiteX1" fmla="*/ 42746 w 43061"/>
                <a:gd name="connsiteY1" fmla="*/ 2153 h 14353"/>
                <a:gd name="connsiteX2" fmla="*/ 42746 w 43061"/>
                <a:gd name="connsiteY2" fmla="*/ 12316 h 14353"/>
                <a:gd name="connsiteX3" fmla="*/ 2153 w 43061"/>
                <a:gd name="connsiteY3" fmla="*/ 12316 h 14353"/>
                <a:gd name="connsiteX4" fmla="*/ 2153 w 43061"/>
                <a:gd name="connsiteY4" fmla="*/ 2153 h 14353"/>
                <a:gd name="connsiteX5" fmla="*/ 42746 w 43061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14353">
                  <a:moveTo>
                    <a:pt x="42746" y="2153"/>
                  </a:moveTo>
                  <a:lnTo>
                    <a:pt x="42746" y="2153"/>
                  </a:lnTo>
                  <a:lnTo>
                    <a:pt x="42746" y="12316"/>
                  </a:lnTo>
                  <a:lnTo>
                    <a:pt x="2153" y="12316"/>
                  </a:lnTo>
                  <a:lnTo>
                    <a:pt x="2153" y="2153"/>
                  </a:lnTo>
                  <a:lnTo>
                    <a:pt x="42746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169">
              <a:extLst>
                <a:ext uri="{FF2B5EF4-FFF2-40B4-BE49-F238E27FC236}">
                  <a16:creationId xmlns:a16="http://schemas.microsoft.com/office/drawing/2014/main" id="{A4D29E64-58A0-AD25-7A85-B1A1A9A98C44}"/>
                </a:ext>
              </a:extLst>
            </p:cNvPr>
            <p:cNvSpPr/>
            <p:nvPr/>
          </p:nvSpPr>
          <p:spPr>
            <a:xfrm>
              <a:off x="9109451" y="3895721"/>
              <a:ext cx="43062" cy="31579"/>
            </a:xfrm>
            <a:custGeom>
              <a:avLst/>
              <a:gdLst>
                <a:gd name="connsiteX0" fmla="*/ 37406 w 43061"/>
                <a:gd name="connsiteY0" fmla="*/ 2153 h 31578"/>
                <a:gd name="connsiteX1" fmla="*/ 37406 w 43061"/>
                <a:gd name="connsiteY1" fmla="*/ 2153 h 31578"/>
                <a:gd name="connsiteX2" fmla="*/ 42775 w 43061"/>
                <a:gd name="connsiteY2" fmla="*/ 10536 h 31578"/>
                <a:gd name="connsiteX3" fmla="*/ 6947 w 43061"/>
                <a:gd name="connsiteY3" fmla="*/ 30861 h 31578"/>
                <a:gd name="connsiteX4" fmla="*/ 2153 w 43061"/>
                <a:gd name="connsiteY4" fmla="*/ 22478 h 31578"/>
                <a:gd name="connsiteX5" fmla="*/ 37406 w 43061"/>
                <a:gd name="connsiteY5" fmla="*/ 2153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31578">
                  <a:moveTo>
                    <a:pt x="37406" y="2153"/>
                  </a:moveTo>
                  <a:lnTo>
                    <a:pt x="37406" y="2153"/>
                  </a:lnTo>
                  <a:lnTo>
                    <a:pt x="42775" y="10536"/>
                  </a:lnTo>
                  <a:lnTo>
                    <a:pt x="6947" y="30861"/>
                  </a:lnTo>
                  <a:lnTo>
                    <a:pt x="2153" y="22478"/>
                  </a:lnTo>
                  <a:lnTo>
                    <a:pt x="37406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170">
              <a:extLst>
                <a:ext uri="{FF2B5EF4-FFF2-40B4-BE49-F238E27FC236}">
                  <a16:creationId xmlns:a16="http://schemas.microsoft.com/office/drawing/2014/main" id="{CEC35E1C-B55F-2425-25B0-00B2DE14064F}"/>
                </a:ext>
              </a:extLst>
            </p:cNvPr>
            <p:cNvSpPr/>
            <p:nvPr/>
          </p:nvSpPr>
          <p:spPr>
            <a:xfrm>
              <a:off x="9075404" y="3850333"/>
              <a:ext cx="31579" cy="43062"/>
            </a:xfrm>
            <a:custGeom>
              <a:avLst/>
              <a:gdLst>
                <a:gd name="connsiteX0" fmla="*/ 22478 w 31578"/>
                <a:gd name="connsiteY0" fmla="*/ 2153 h 43061"/>
                <a:gd name="connsiteX1" fmla="*/ 22478 w 31578"/>
                <a:gd name="connsiteY1" fmla="*/ 2153 h 43061"/>
                <a:gd name="connsiteX2" fmla="*/ 30832 w 31578"/>
                <a:gd name="connsiteY2" fmla="*/ 6919 h 43061"/>
                <a:gd name="connsiteX3" fmla="*/ 11139 w 31578"/>
                <a:gd name="connsiteY3" fmla="*/ 42172 h 43061"/>
                <a:gd name="connsiteX4" fmla="*/ 2153 w 31578"/>
                <a:gd name="connsiteY4" fmla="*/ 36803 h 43061"/>
                <a:gd name="connsiteX5" fmla="*/ 22478 w 31578"/>
                <a:gd name="connsiteY5" fmla="*/ 2153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78" h="43061">
                  <a:moveTo>
                    <a:pt x="22478" y="2153"/>
                  </a:moveTo>
                  <a:lnTo>
                    <a:pt x="22478" y="2153"/>
                  </a:lnTo>
                  <a:lnTo>
                    <a:pt x="30832" y="6919"/>
                  </a:lnTo>
                  <a:lnTo>
                    <a:pt x="11139" y="42172"/>
                  </a:lnTo>
                  <a:lnTo>
                    <a:pt x="2153" y="36803"/>
                  </a:lnTo>
                  <a:lnTo>
                    <a:pt x="22478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171">
              <a:extLst>
                <a:ext uri="{FF2B5EF4-FFF2-40B4-BE49-F238E27FC236}">
                  <a16:creationId xmlns:a16="http://schemas.microsoft.com/office/drawing/2014/main" id="{CE182BE6-F5C6-9348-1011-AE8D3C3FA20D}"/>
                </a:ext>
              </a:extLst>
            </p:cNvPr>
            <p:cNvSpPr/>
            <p:nvPr/>
          </p:nvSpPr>
          <p:spPr>
            <a:xfrm>
              <a:off x="8906945" y="3959050"/>
              <a:ext cx="43062" cy="14354"/>
            </a:xfrm>
            <a:custGeom>
              <a:avLst/>
              <a:gdLst>
                <a:gd name="connsiteX0" fmla="*/ 2153 w 43061"/>
                <a:gd name="connsiteY0" fmla="*/ 12316 h 14353"/>
                <a:gd name="connsiteX1" fmla="*/ 2153 w 43061"/>
                <a:gd name="connsiteY1" fmla="*/ 12316 h 14353"/>
                <a:gd name="connsiteX2" fmla="*/ 2153 w 43061"/>
                <a:gd name="connsiteY2" fmla="*/ 2153 h 14353"/>
                <a:gd name="connsiteX3" fmla="*/ 42775 w 43061"/>
                <a:gd name="connsiteY3" fmla="*/ 2153 h 14353"/>
                <a:gd name="connsiteX4" fmla="*/ 42775 w 43061"/>
                <a:gd name="connsiteY4" fmla="*/ 12316 h 14353"/>
                <a:gd name="connsiteX5" fmla="*/ 2153 w 43061"/>
                <a:gd name="connsiteY5" fmla="*/ 12316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14353">
                  <a:moveTo>
                    <a:pt x="2153" y="12316"/>
                  </a:moveTo>
                  <a:lnTo>
                    <a:pt x="2153" y="12316"/>
                  </a:lnTo>
                  <a:lnTo>
                    <a:pt x="2153" y="2153"/>
                  </a:lnTo>
                  <a:lnTo>
                    <a:pt x="42775" y="2153"/>
                  </a:lnTo>
                  <a:lnTo>
                    <a:pt x="42775" y="12316"/>
                  </a:lnTo>
                  <a:lnTo>
                    <a:pt x="2153" y="12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172">
              <a:extLst>
                <a:ext uri="{FF2B5EF4-FFF2-40B4-BE49-F238E27FC236}">
                  <a16:creationId xmlns:a16="http://schemas.microsoft.com/office/drawing/2014/main" id="{40A53A80-B9B0-E3ED-77DD-0CD4C8C24888}"/>
                </a:ext>
              </a:extLst>
            </p:cNvPr>
            <p:cNvSpPr/>
            <p:nvPr/>
          </p:nvSpPr>
          <p:spPr>
            <a:xfrm>
              <a:off x="8921902" y="3895721"/>
              <a:ext cx="43062" cy="31579"/>
            </a:xfrm>
            <a:custGeom>
              <a:avLst/>
              <a:gdLst>
                <a:gd name="connsiteX0" fmla="*/ 2153 w 43061"/>
                <a:gd name="connsiteY0" fmla="*/ 10536 h 31578"/>
                <a:gd name="connsiteX1" fmla="*/ 2153 w 43061"/>
                <a:gd name="connsiteY1" fmla="*/ 10536 h 31578"/>
                <a:gd name="connsiteX2" fmla="*/ 7521 w 43061"/>
                <a:gd name="connsiteY2" fmla="*/ 2153 h 31578"/>
                <a:gd name="connsiteX3" fmla="*/ 42172 w 43061"/>
                <a:gd name="connsiteY3" fmla="*/ 22478 h 31578"/>
                <a:gd name="connsiteX4" fmla="*/ 37378 w 43061"/>
                <a:gd name="connsiteY4" fmla="*/ 30861 h 31578"/>
                <a:gd name="connsiteX5" fmla="*/ 2153 w 43061"/>
                <a:gd name="connsiteY5" fmla="*/ 10536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61" h="31578">
                  <a:moveTo>
                    <a:pt x="2153" y="10536"/>
                  </a:moveTo>
                  <a:lnTo>
                    <a:pt x="2153" y="10536"/>
                  </a:lnTo>
                  <a:lnTo>
                    <a:pt x="7521" y="2153"/>
                  </a:lnTo>
                  <a:lnTo>
                    <a:pt x="42172" y="22478"/>
                  </a:lnTo>
                  <a:lnTo>
                    <a:pt x="37378" y="30861"/>
                  </a:lnTo>
                  <a:lnTo>
                    <a:pt x="2153" y="10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173">
              <a:extLst>
                <a:ext uri="{FF2B5EF4-FFF2-40B4-BE49-F238E27FC236}">
                  <a16:creationId xmlns:a16="http://schemas.microsoft.com/office/drawing/2014/main" id="{837F6710-0272-A7B7-1F79-93E63C1AE205}"/>
                </a:ext>
              </a:extLst>
            </p:cNvPr>
            <p:cNvSpPr/>
            <p:nvPr/>
          </p:nvSpPr>
          <p:spPr>
            <a:xfrm>
              <a:off x="8967289" y="3850333"/>
              <a:ext cx="31579" cy="43062"/>
            </a:xfrm>
            <a:custGeom>
              <a:avLst/>
              <a:gdLst>
                <a:gd name="connsiteX0" fmla="*/ 2153 w 31578"/>
                <a:gd name="connsiteY0" fmla="*/ 6919 h 43061"/>
                <a:gd name="connsiteX1" fmla="*/ 2153 w 31578"/>
                <a:gd name="connsiteY1" fmla="*/ 6919 h 43061"/>
                <a:gd name="connsiteX2" fmla="*/ 10507 w 31578"/>
                <a:gd name="connsiteY2" fmla="*/ 2153 h 43061"/>
                <a:gd name="connsiteX3" fmla="*/ 30832 w 31578"/>
                <a:gd name="connsiteY3" fmla="*/ 36803 h 43061"/>
                <a:gd name="connsiteX4" fmla="*/ 22450 w 31578"/>
                <a:gd name="connsiteY4" fmla="*/ 42172 h 43061"/>
                <a:gd name="connsiteX5" fmla="*/ 2153 w 31578"/>
                <a:gd name="connsiteY5" fmla="*/ 6919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578" h="43061">
                  <a:moveTo>
                    <a:pt x="2153" y="6919"/>
                  </a:moveTo>
                  <a:lnTo>
                    <a:pt x="2153" y="6919"/>
                  </a:lnTo>
                  <a:lnTo>
                    <a:pt x="10507" y="2153"/>
                  </a:lnTo>
                  <a:lnTo>
                    <a:pt x="30832" y="36803"/>
                  </a:lnTo>
                  <a:lnTo>
                    <a:pt x="22450" y="42172"/>
                  </a:lnTo>
                  <a:lnTo>
                    <a:pt x="2153" y="69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174">
              <a:extLst>
                <a:ext uri="{FF2B5EF4-FFF2-40B4-BE49-F238E27FC236}">
                  <a16:creationId xmlns:a16="http://schemas.microsoft.com/office/drawing/2014/main" id="{A4D55272-044F-7D42-7A36-A35F8EB1B19F}"/>
                </a:ext>
              </a:extLst>
            </p:cNvPr>
            <p:cNvSpPr/>
            <p:nvPr/>
          </p:nvSpPr>
          <p:spPr>
            <a:xfrm>
              <a:off x="9030619" y="3835405"/>
              <a:ext cx="14354" cy="43062"/>
            </a:xfrm>
            <a:custGeom>
              <a:avLst/>
              <a:gdLst>
                <a:gd name="connsiteX0" fmla="*/ 2153 w 14353"/>
                <a:gd name="connsiteY0" fmla="*/ 2153 h 43061"/>
                <a:gd name="connsiteX1" fmla="*/ 2153 w 14353"/>
                <a:gd name="connsiteY1" fmla="*/ 2153 h 43061"/>
                <a:gd name="connsiteX2" fmla="*/ 12287 w 14353"/>
                <a:gd name="connsiteY2" fmla="*/ 2153 h 43061"/>
                <a:gd name="connsiteX3" fmla="*/ 12287 w 14353"/>
                <a:gd name="connsiteY3" fmla="*/ 42775 h 43061"/>
                <a:gd name="connsiteX4" fmla="*/ 2153 w 14353"/>
                <a:gd name="connsiteY4" fmla="*/ 42775 h 43061"/>
                <a:gd name="connsiteX5" fmla="*/ 2153 w 14353"/>
                <a:gd name="connsiteY5" fmla="*/ 2153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53" h="43061">
                  <a:moveTo>
                    <a:pt x="2153" y="2153"/>
                  </a:moveTo>
                  <a:lnTo>
                    <a:pt x="2153" y="2153"/>
                  </a:lnTo>
                  <a:lnTo>
                    <a:pt x="12287" y="2153"/>
                  </a:lnTo>
                  <a:lnTo>
                    <a:pt x="12287" y="42775"/>
                  </a:lnTo>
                  <a:lnTo>
                    <a:pt x="2153" y="42775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175">
              <a:extLst>
                <a:ext uri="{FF2B5EF4-FFF2-40B4-BE49-F238E27FC236}">
                  <a16:creationId xmlns:a16="http://schemas.microsoft.com/office/drawing/2014/main" id="{04BB25EF-AA81-C9CF-BE3A-2B68B688965C}"/>
                </a:ext>
              </a:extLst>
            </p:cNvPr>
            <p:cNvSpPr/>
            <p:nvPr/>
          </p:nvSpPr>
          <p:spPr>
            <a:xfrm>
              <a:off x="9007308" y="4059413"/>
              <a:ext cx="60287" cy="14354"/>
            </a:xfrm>
            <a:custGeom>
              <a:avLst/>
              <a:gdLst>
                <a:gd name="connsiteX0" fmla="*/ 2153 w 60286"/>
                <a:gd name="connsiteY0" fmla="*/ 2153 h 14353"/>
                <a:gd name="connsiteX1" fmla="*/ 2153 w 60286"/>
                <a:gd name="connsiteY1" fmla="*/ 2153 h 14353"/>
                <a:gd name="connsiteX2" fmla="*/ 58880 w 60286"/>
                <a:gd name="connsiteY2" fmla="*/ 2153 h 14353"/>
                <a:gd name="connsiteX3" fmla="*/ 58880 w 60286"/>
                <a:gd name="connsiteY3" fmla="*/ 12287 h 14353"/>
                <a:gd name="connsiteX4" fmla="*/ 2153 w 60286"/>
                <a:gd name="connsiteY4" fmla="*/ 12287 h 14353"/>
                <a:gd name="connsiteX5" fmla="*/ 2153 w 60286"/>
                <a:gd name="connsiteY5" fmla="*/ 2153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286" h="14353">
                  <a:moveTo>
                    <a:pt x="2153" y="2153"/>
                  </a:moveTo>
                  <a:lnTo>
                    <a:pt x="2153" y="2153"/>
                  </a:lnTo>
                  <a:lnTo>
                    <a:pt x="58880" y="2153"/>
                  </a:lnTo>
                  <a:lnTo>
                    <a:pt x="58880" y="12287"/>
                  </a:lnTo>
                  <a:lnTo>
                    <a:pt x="2153" y="12287"/>
                  </a:lnTo>
                  <a:lnTo>
                    <a:pt x="215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176">
              <a:extLst>
                <a:ext uri="{FF2B5EF4-FFF2-40B4-BE49-F238E27FC236}">
                  <a16:creationId xmlns:a16="http://schemas.microsoft.com/office/drawing/2014/main" id="{F5EA950F-01DB-5DD6-1F1B-1CF0A583465B}"/>
                </a:ext>
              </a:extLst>
            </p:cNvPr>
            <p:cNvSpPr/>
            <p:nvPr/>
          </p:nvSpPr>
          <p:spPr>
            <a:xfrm>
              <a:off x="9007308" y="4079738"/>
              <a:ext cx="60287" cy="14354"/>
            </a:xfrm>
            <a:custGeom>
              <a:avLst/>
              <a:gdLst>
                <a:gd name="connsiteX0" fmla="*/ 2153 w 60286"/>
                <a:gd name="connsiteY0" fmla="*/ 2153 h 14353"/>
                <a:gd name="connsiteX1" fmla="*/ 58880 w 60286"/>
                <a:gd name="connsiteY1" fmla="*/ 2153 h 14353"/>
                <a:gd name="connsiteX2" fmla="*/ 58880 w 60286"/>
                <a:gd name="connsiteY2" fmla="*/ 12890 h 14353"/>
                <a:gd name="connsiteX3" fmla="*/ 2153 w 60286"/>
                <a:gd name="connsiteY3" fmla="*/ 12890 h 1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86" h="14353">
                  <a:moveTo>
                    <a:pt x="2153" y="2153"/>
                  </a:moveTo>
                  <a:lnTo>
                    <a:pt x="58880" y="2153"/>
                  </a:lnTo>
                  <a:lnTo>
                    <a:pt x="58880" y="12890"/>
                  </a:lnTo>
                  <a:lnTo>
                    <a:pt x="2153" y="128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6CDF28D-47F7-98E0-E702-DC10BF04E766}"/>
              </a:ext>
            </a:extLst>
          </p:cNvPr>
          <p:cNvGrpSpPr/>
          <p:nvPr/>
        </p:nvGrpSpPr>
        <p:grpSpPr>
          <a:xfrm>
            <a:off x="10385769" y="4158287"/>
            <a:ext cx="253403" cy="284209"/>
            <a:chOff x="7944485" y="3292595"/>
            <a:chExt cx="253403" cy="284209"/>
          </a:xfrm>
        </p:grpSpPr>
        <p:sp>
          <p:nvSpPr>
            <p:cNvPr id="322" name="Freeform: Shape 186">
              <a:extLst>
                <a:ext uri="{FF2B5EF4-FFF2-40B4-BE49-F238E27FC236}">
                  <a16:creationId xmlns:a16="http://schemas.microsoft.com/office/drawing/2014/main" id="{0981EBCD-9A91-283B-73C2-58C0738D44E9}"/>
                </a:ext>
              </a:extLst>
            </p:cNvPr>
            <p:cNvSpPr/>
            <p:nvPr/>
          </p:nvSpPr>
          <p:spPr>
            <a:xfrm>
              <a:off x="7994520" y="3305858"/>
              <a:ext cx="192343" cy="43062"/>
            </a:xfrm>
            <a:custGeom>
              <a:avLst/>
              <a:gdLst>
                <a:gd name="connsiteX0" fmla="*/ 2153 w 192343"/>
                <a:gd name="connsiteY0" fmla="*/ 2153 h 43061"/>
                <a:gd name="connsiteX1" fmla="*/ 2153 w 192343"/>
                <a:gd name="connsiteY1" fmla="*/ 2153 h 43061"/>
                <a:gd name="connsiteX2" fmla="*/ 2153 w 192343"/>
                <a:gd name="connsiteY2" fmla="*/ 40966 h 43061"/>
                <a:gd name="connsiteX3" fmla="*/ 191511 w 192343"/>
                <a:gd name="connsiteY3" fmla="*/ 40966 h 43061"/>
                <a:gd name="connsiteX4" fmla="*/ 191511 w 192343"/>
                <a:gd name="connsiteY4" fmla="*/ 2153 h 43061"/>
                <a:gd name="connsiteX5" fmla="*/ 2153 w 192343"/>
                <a:gd name="connsiteY5" fmla="*/ 2153 h 4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343" h="43061">
                  <a:moveTo>
                    <a:pt x="2153" y="2153"/>
                  </a:moveTo>
                  <a:lnTo>
                    <a:pt x="2153" y="2153"/>
                  </a:lnTo>
                  <a:lnTo>
                    <a:pt x="2153" y="40966"/>
                  </a:lnTo>
                  <a:lnTo>
                    <a:pt x="191511" y="40966"/>
                  </a:lnTo>
                  <a:lnTo>
                    <a:pt x="191511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187">
              <a:extLst>
                <a:ext uri="{FF2B5EF4-FFF2-40B4-BE49-F238E27FC236}">
                  <a16:creationId xmlns:a16="http://schemas.microsoft.com/office/drawing/2014/main" id="{DF54C874-D3B6-3529-1ABC-8FDF2ABEEDED}"/>
                </a:ext>
              </a:extLst>
            </p:cNvPr>
            <p:cNvSpPr/>
            <p:nvPr/>
          </p:nvSpPr>
          <p:spPr>
            <a:xfrm>
              <a:off x="8048290" y="3376336"/>
              <a:ext cx="123444" cy="20096"/>
            </a:xfrm>
            <a:custGeom>
              <a:avLst/>
              <a:gdLst>
                <a:gd name="connsiteX0" fmla="*/ 2153 w 123444"/>
                <a:gd name="connsiteY0" fmla="*/ 2153 h 20095"/>
                <a:gd name="connsiteX1" fmla="*/ 2153 w 123444"/>
                <a:gd name="connsiteY1" fmla="*/ 2153 h 20095"/>
                <a:gd name="connsiteX2" fmla="*/ 2153 w 123444"/>
                <a:gd name="connsiteY2" fmla="*/ 20670 h 20095"/>
                <a:gd name="connsiteX3" fmla="*/ 122210 w 123444"/>
                <a:gd name="connsiteY3" fmla="*/ 20670 h 20095"/>
                <a:gd name="connsiteX4" fmla="*/ 122210 w 123444"/>
                <a:gd name="connsiteY4" fmla="*/ 2153 h 20095"/>
                <a:gd name="connsiteX5" fmla="*/ 2153 w 123444"/>
                <a:gd name="connsiteY5" fmla="*/ 2153 h 2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44" h="20095">
                  <a:moveTo>
                    <a:pt x="2153" y="2153"/>
                  </a:moveTo>
                  <a:lnTo>
                    <a:pt x="2153" y="2153"/>
                  </a:lnTo>
                  <a:lnTo>
                    <a:pt x="2153" y="20670"/>
                  </a:lnTo>
                  <a:lnTo>
                    <a:pt x="122210" y="20670"/>
                  </a:lnTo>
                  <a:lnTo>
                    <a:pt x="122210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188">
              <a:extLst>
                <a:ext uri="{FF2B5EF4-FFF2-40B4-BE49-F238E27FC236}">
                  <a16:creationId xmlns:a16="http://schemas.microsoft.com/office/drawing/2014/main" id="{ECCBB6D0-47F7-CB3E-B1AE-3EA02009CB41}"/>
                </a:ext>
              </a:extLst>
            </p:cNvPr>
            <p:cNvSpPr/>
            <p:nvPr/>
          </p:nvSpPr>
          <p:spPr>
            <a:xfrm>
              <a:off x="8048290" y="3419341"/>
              <a:ext cx="123444" cy="20096"/>
            </a:xfrm>
            <a:custGeom>
              <a:avLst/>
              <a:gdLst>
                <a:gd name="connsiteX0" fmla="*/ 2153 w 123444"/>
                <a:gd name="connsiteY0" fmla="*/ 2153 h 20095"/>
                <a:gd name="connsiteX1" fmla="*/ 2153 w 123444"/>
                <a:gd name="connsiteY1" fmla="*/ 2153 h 20095"/>
                <a:gd name="connsiteX2" fmla="*/ 2153 w 123444"/>
                <a:gd name="connsiteY2" fmla="*/ 20067 h 20095"/>
                <a:gd name="connsiteX3" fmla="*/ 122210 w 123444"/>
                <a:gd name="connsiteY3" fmla="*/ 20067 h 20095"/>
                <a:gd name="connsiteX4" fmla="*/ 122210 w 123444"/>
                <a:gd name="connsiteY4" fmla="*/ 2153 h 20095"/>
                <a:gd name="connsiteX5" fmla="*/ 2153 w 123444"/>
                <a:gd name="connsiteY5" fmla="*/ 2153 h 2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44" h="20095">
                  <a:moveTo>
                    <a:pt x="2153" y="2153"/>
                  </a:moveTo>
                  <a:lnTo>
                    <a:pt x="2153" y="2153"/>
                  </a:lnTo>
                  <a:lnTo>
                    <a:pt x="2153" y="20067"/>
                  </a:lnTo>
                  <a:lnTo>
                    <a:pt x="122210" y="20067"/>
                  </a:lnTo>
                  <a:lnTo>
                    <a:pt x="122210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189">
              <a:extLst>
                <a:ext uri="{FF2B5EF4-FFF2-40B4-BE49-F238E27FC236}">
                  <a16:creationId xmlns:a16="http://schemas.microsoft.com/office/drawing/2014/main" id="{FCE97026-2DF9-CA05-B3B7-86FC6459DD52}"/>
                </a:ext>
              </a:extLst>
            </p:cNvPr>
            <p:cNvSpPr/>
            <p:nvPr/>
          </p:nvSpPr>
          <p:spPr>
            <a:xfrm>
              <a:off x="8048290" y="3462345"/>
              <a:ext cx="123444" cy="20096"/>
            </a:xfrm>
            <a:custGeom>
              <a:avLst/>
              <a:gdLst>
                <a:gd name="connsiteX0" fmla="*/ 2153 w 123444"/>
                <a:gd name="connsiteY0" fmla="*/ 2153 h 20095"/>
                <a:gd name="connsiteX1" fmla="*/ 2153 w 123444"/>
                <a:gd name="connsiteY1" fmla="*/ 2153 h 20095"/>
                <a:gd name="connsiteX2" fmla="*/ 2153 w 123444"/>
                <a:gd name="connsiteY2" fmla="*/ 20670 h 20095"/>
                <a:gd name="connsiteX3" fmla="*/ 122210 w 123444"/>
                <a:gd name="connsiteY3" fmla="*/ 20670 h 20095"/>
                <a:gd name="connsiteX4" fmla="*/ 122210 w 123444"/>
                <a:gd name="connsiteY4" fmla="*/ 2153 h 20095"/>
                <a:gd name="connsiteX5" fmla="*/ 2153 w 123444"/>
                <a:gd name="connsiteY5" fmla="*/ 2153 h 2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44" h="20095">
                  <a:moveTo>
                    <a:pt x="2153" y="2153"/>
                  </a:moveTo>
                  <a:lnTo>
                    <a:pt x="2153" y="2153"/>
                  </a:lnTo>
                  <a:lnTo>
                    <a:pt x="2153" y="20670"/>
                  </a:lnTo>
                  <a:lnTo>
                    <a:pt x="122210" y="20670"/>
                  </a:lnTo>
                  <a:lnTo>
                    <a:pt x="122210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190">
              <a:extLst>
                <a:ext uri="{FF2B5EF4-FFF2-40B4-BE49-F238E27FC236}">
                  <a16:creationId xmlns:a16="http://schemas.microsoft.com/office/drawing/2014/main" id="{9A3D2FA1-1108-8CDD-43CB-D2B808783A7C}"/>
                </a:ext>
              </a:extLst>
            </p:cNvPr>
            <p:cNvSpPr/>
            <p:nvPr/>
          </p:nvSpPr>
          <p:spPr>
            <a:xfrm>
              <a:off x="8048290" y="3505350"/>
              <a:ext cx="123444" cy="20096"/>
            </a:xfrm>
            <a:custGeom>
              <a:avLst/>
              <a:gdLst>
                <a:gd name="connsiteX0" fmla="*/ 2153 w 123444"/>
                <a:gd name="connsiteY0" fmla="*/ 2153 h 20095"/>
                <a:gd name="connsiteX1" fmla="*/ 2153 w 123444"/>
                <a:gd name="connsiteY1" fmla="*/ 2153 h 20095"/>
                <a:gd name="connsiteX2" fmla="*/ 2153 w 123444"/>
                <a:gd name="connsiteY2" fmla="*/ 20699 h 20095"/>
                <a:gd name="connsiteX3" fmla="*/ 122210 w 123444"/>
                <a:gd name="connsiteY3" fmla="*/ 20699 h 20095"/>
                <a:gd name="connsiteX4" fmla="*/ 122210 w 123444"/>
                <a:gd name="connsiteY4" fmla="*/ 2153 h 20095"/>
                <a:gd name="connsiteX5" fmla="*/ 2153 w 123444"/>
                <a:gd name="connsiteY5" fmla="*/ 2153 h 2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444" h="20095">
                  <a:moveTo>
                    <a:pt x="2153" y="2153"/>
                  </a:moveTo>
                  <a:lnTo>
                    <a:pt x="2153" y="2153"/>
                  </a:lnTo>
                  <a:lnTo>
                    <a:pt x="2153" y="20699"/>
                  </a:lnTo>
                  <a:lnTo>
                    <a:pt x="122210" y="20699"/>
                  </a:lnTo>
                  <a:lnTo>
                    <a:pt x="122210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191">
              <a:extLst>
                <a:ext uri="{FF2B5EF4-FFF2-40B4-BE49-F238E27FC236}">
                  <a16:creationId xmlns:a16="http://schemas.microsoft.com/office/drawing/2014/main" id="{AB11F79B-1C70-0396-ABC6-95CD61F90FBA}"/>
                </a:ext>
              </a:extLst>
            </p:cNvPr>
            <p:cNvSpPr/>
            <p:nvPr/>
          </p:nvSpPr>
          <p:spPr>
            <a:xfrm>
              <a:off x="7944485" y="3353760"/>
              <a:ext cx="111961" cy="103349"/>
            </a:xfrm>
            <a:custGeom>
              <a:avLst/>
              <a:gdLst>
                <a:gd name="connsiteX0" fmla="*/ 88015 w 111961"/>
                <a:gd name="connsiteY0" fmla="*/ 17552 h 103348"/>
                <a:gd name="connsiteX1" fmla="*/ 88015 w 111961"/>
                <a:gd name="connsiteY1" fmla="*/ 17552 h 103348"/>
                <a:gd name="connsiteX2" fmla="*/ 17552 w 111961"/>
                <a:gd name="connsiteY2" fmla="*/ 15967 h 103348"/>
                <a:gd name="connsiteX3" fmla="*/ 3815 w 111961"/>
                <a:gd name="connsiteY3" fmla="*/ 64748 h 103348"/>
                <a:gd name="connsiteX4" fmla="*/ 64110 w 111961"/>
                <a:gd name="connsiteY4" fmla="*/ 99570 h 103348"/>
                <a:gd name="connsiteX5" fmla="*/ 64733 w 111961"/>
                <a:gd name="connsiteY5" fmla="*/ 99398 h 103348"/>
                <a:gd name="connsiteX6" fmla="*/ 99958 w 111961"/>
                <a:gd name="connsiteY6" fmla="*/ 39112 h 103348"/>
                <a:gd name="connsiteX7" fmla="*/ 96398 w 111961"/>
                <a:gd name="connsiteY7" fmla="*/ 30183 h 103348"/>
                <a:gd name="connsiteX8" fmla="*/ 110121 w 111961"/>
                <a:gd name="connsiteY8" fmla="*/ 16432 h 103348"/>
                <a:gd name="connsiteX9" fmla="*/ 99958 w 111961"/>
                <a:gd name="connsiteY9" fmla="*/ 6270 h 10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961" h="103348">
                  <a:moveTo>
                    <a:pt x="88015" y="17552"/>
                  </a:moveTo>
                  <a:lnTo>
                    <a:pt x="88015" y="17552"/>
                  </a:lnTo>
                  <a:cubicBezTo>
                    <a:pt x="68996" y="-2343"/>
                    <a:pt x="37449" y="-3055"/>
                    <a:pt x="17552" y="15967"/>
                  </a:cubicBezTo>
                  <a:cubicBezTo>
                    <a:pt x="4432" y="28510"/>
                    <a:pt x="-833" y="47199"/>
                    <a:pt x="3815" y="64748"/>
                  </a:cubicBezTo>
                  <a:cubicBezTo>
                    <a:pt x="10848" y="91013"/>
                    <a:pt x="37843" y="106604"/>
                    <a:pt x="64110" y="99570"/>
                  </a:cubicBezTo>
                  <a:cubicBezTo>
                    <a:pt x="64317" y="99513"/>
                    <a:pt x="64527" y="99456"/>
                    <a:pt x="64733" y="99398"/>
                  </a:cubicBezTo>
                  <a:cubicBezTo>
                    <a:pt x="91030" y="92824"/>
                    <a:pt x="106532" y="65351"/>
                    <a:pt x="99958" y="39112"/>
                  </a:cubicBezTo>
                  <a:cubicBezTo>
                    <a:pt x="98781" y="36241"/>
                    <a:pt x="97575" y="33169"/>
                    <a:pt x="96398" y="30183"/>
                  </a:cubicBezTo>
                  <a:lnTo>
                    <a:pt x="110121" y="16432"/>
                  </a:lnTo>
                  <a:lnTo>
                    <a:pt x="99958" y="62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192">
              <a:extLst>
                <a:ext uri="{FF2B5EF4-FFF2-40B4-BE49-F238E27FC236}">
                  <a16:creationId xmlns:a16="http://schemas.microsoft.com/office/drawing/2014/main" id="{3FEC3666-6609-EB65-4564-B76FC468D6CC}"/>
                </a:ext>
              </a:extLst>
            </p:cNvPr>
            <p:cNvSpPr/>
            <p:nvPr/>
          </p:nvSpPr>
          <p:spPr>
            <a:xfrm>
              <a:off x="7951321" y="3360676"/>
              <a:ext cx="88995" cy="88995"/>
            </a:xfrm>
            <a:custGeom>
              <a:avLst/>
              <a:gdLst>
                <a:gd name="connsiteX0" fmla="*/ 41161 w 88994"/>
                <a:gd name="connsiteY0" fmla="*/ 50683 h 88994"/>
                <a:gd name="connsiteX1" fmla="*/ 41161 w 88994"/>
                <a:gd name="connsiteY1" fmla="*/ 50683 h 88994"/>
                <a:gd name="connsiteX2" fmla="*/ 28616 w 88994"/>
                <a:gd name="connsiteY2" fmla="*/ 37420 h 88994"/>
                <a:gd name="connsiteX3" fmla="*/ 38779 w 88994"/>
                <a:gd name="connsiteY3" fmla="*/ 27258 h 88994"/>
                <a:gd name="connsiteX4" fmla="*/ 51324 w 88994"/>
                <a:gd name="connsiteY4" fmla="*/ 39803 h 88994"/>
                <a:gd name="connsiteX5" fmla="*/ 76415 w 88994"/>
                <a:gd name="connsiteY5" fmla="*/ 15315 h 88994"/>
                <a:gd name="connsiteX6" fmla="*/ 34013 w 88994"/>
                <a:gd name="connsiteY6" fmla="*/ 3832 h 88994"/>
                <a:gd name="connsiteX7" fmla="*/ 3525 w 88994"/>
                <a:gd name="connsiteY7" fmla="*/ 55794 h 88994"/>
                <a:gd name="connsiteX8" fmla="*/ 56089 w 88994"/>
                <a:gd name="connsiteY8" fmla="*/ 86253 h 88994"/>
                <a:gd name="connsiteX9" fmla="*/ 85980 w 88994"/>
                <a:gd name="connsiteY9" fmla="*/ 33706 h 88994"/>
                <a:gd name="connsiteX10" fmla="*/ 85974 w 88994"/>
                <a:gd name="connsiteY10" fmla="*/ 33688 h 88994"/>
                <a:gd name="connsiteX11" fmla="*/ 84195 w 88994"/>
                <a:gd name="connsiteY11" fmla="*/ 28320 h 88994"/>
                <a:gd name="connsiteX12" fmla="*/ 62664 w 88994"/>
                <a:gd name="connsiteY12" fmla="*/ 50425 h 88994"/>
                <a:gd name="connsiteX13" fmla="*/ 51956 w 88994"/>
                <a:gd name="connsiteY13" fmla="*/ 61420 h 88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4" h="88994">
                  <a:moveTo>
                    <a:pt x="41161" y="50683"/>
                  </a:moveTo>
                  <a:lnTo>
                    <a:pt x="41161" y="50683"/>
                  </a:lnTo>
                  <a:lnTo>
                    <a:pt x="28616" y="37420"/>
                  </a:lnTo>
                  <a:lnTo>
                    <a:pt x="38779" y="27258"/>
                  </a:lnTo>
                  <a:lnTo>
                    <a:pt x="51324" y="39803"/>
                  </a:lnTo>
                  <a:lnTo>
                    <a:pt x="76415" y="15315"/>
                  </a:lnTo>
                  <a:cubicBezTo>
                    <a:pt x="65543" y="3852"/>
                    <a:pt x="49182" y="-578"/>
                    <a:pt x="34013" y="3832"/>
                  </a:cubicBezTo>
                  <a:cubicBezTo>
                    <a:pt x="11268" y="9789"/>
                    <a:pt x="-2369" y="33031"/>
                    <a:pt x="3525" y="55794"/>
                  </a:cubicBezTo>
                  <a:cubicBezTo>
                    <a:pt x="9798" y="78591"/>
                    <a:pt x="33192" y="92146"/>
                    <a:pt x="56089" y="86253"/>
                  </a:cubicBezTo>
                  <a:cubicBezTo>
                    <a:pt x="78855" y="79997"/>
                    <a:pt x="92236" y="56471"/>
                    <a:pt x="85980" y="33706"/>
                  </a:cubicBezTo>
                  <a:cubicBezTo>
                    <a:pt x="85977" y="33700"/>
                    <a:pt x="85977" y="33694"/>
                    <a:pt x="85974" y="33688"/>
                  </a:cubicBezTo>
                  <a:cubicBezTo>
                    <a:pt x="85931" y="31762"/>
                    <a:pt x="85311" y="29890"/>
                    <a:pt x="84195" y="28320"/>
                  </a:cubicBezTo>
                  <a:lnTo>
                    <a:pt x="62664" y="50425"/>
                  </a:lnTo>
                  <a:lnTo>
                    <a:pt x="51956" y="6142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193">
              <a:extLst>
                <a:ext uri="{FF2B5EF4-FFF2-40B4-BE49-F238E27FC236}">
                  <a16:creationId xmlns:a16="http://schemas.microsoft.com/office/drawing/2014/main" id="{22E1BBD9-D3E1-6FC9-8A69-15393BBAE0D5}"/>
                </a:ext>
              </a:extLst>
            </p:cNvPr>
            <p:cNvSpPr/>
            <p:nvPr/>
          </p:nvSpPr>
          <p:spPr>
            <a:xfrm>
              <a:off x="7982578" y="3292595"/>
              <a:ext cx="215310" cy="284209"/>
            </a:xfrm>
            <a:custGeom>
              <a:avLst/>
              <a:gdLst>
                <a:gd name="connsiteX0" fmla="*/ 2153 w 215309"/>
                <a:gd name="connsiteY0" fmla="*/ 2153 h 284208"/>
                <a:gd name="connsiteX1" fmla="*/ 215396 w 215309"/>
                <a:gd name="connsiteY1" fmla="*/ 2153 h 284208"/>
                <a:gd name="connsiteX2" fmla="*/ 215396 w 215309"/>
                <a:gd name="connsiteY2" fmla="*/ 283491 h 284208"/>
                <a:gd name="connsiteX3" fmla="*/ 2153 w 215309"/>
                <a:gd name="connsiteY3" fmla="*/ 283491 h 284208"/>
                <a:gd name="connsiteX4" fmla="*/ 2153 w 215309"/>
                <a:gd name="connsiteY4" fmla="*/ 162918 h 284208"/>
                <a:gd name="connsiteX5" fmla="*/ 7521 w 215309"/>
                <a:gd name="connsiteY5" fmla="*/ 163521 h 284208"/>
                <a:gd name="connsiteX6" fmla="*/ 7521 w 215309"/>
                <a:gd name="connsiteY6" fmla="*/ 276429 h 284208"/>
                <a:gd name="connsiteX7" fmla="*/ 210630 w 215309"/>
                <a:gd name="connsiteY7" fmla="*/ 276429 h 284208"/>
                <a:gd name="connsiteX8" fmla="*/ 210630 w 215309"/>
                <a:gd name="connsiteY8" fmla="*/ 8239 h 284208"/>
                <a:gd name="connsiteX9" fmla="*/ 7521 w 215309"/>
                <a:gd name="connsiteY9" fmla="*/ 8239 h 284208"/>
                <a:gd name="connsiteX10" fmla="*/ 7521 w 215309"/>
                <a:gd name="connsiteY10" fmla="*/ 62009 h 284208"/>
                <a:gd name="connsiteX11" fmla="*/ 2153 w 215309"/>
                <a:gd name="connsiteY11" fmla="*/ 62612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309" h="284208">
                  <a:moveTo>
                    <a:pt x="2153" y="2153"/>
                  </a:moveTo>
                  <a:lnTo>
                    <a:pt x="215396" y="2153"/>
                  </a:lnTo>
                  <a:lnTo>
                    <a:pt x="215396" y="283491"/>
                  </a:lnTo>
                  <a:lnTo>
                    <a:pt x="2153" y="283491"/>
                  </a:lnTo>
                  <a:lnTo>
                    <a:pt x="2153" y="162918"/>
                  </a:lnTo>
                  <a:cubicBezTo>
                    <a:pt x="3896" y="163417"/>
                    <a:pt x="5710" y="163621"/>
                    <a:pt x="7521" y="163521"/>
                  </a:cubicBezTo>
                  <a:lnTo>
                    <a:pt x="7521" y="276429"/>
                  </a:lnTo>
                  <a:lnTo>
                    <a:pt x="210630" y="276429"/>
                  </a:lnTo>
                  <a:lnTo>
                    <a:pt x="210630" y="8239"/>
                  </a:lnTo>
                  <a:lnTo>
                    <a:pt x="7521" y="8239"/>
                  </a:lnTo>
                  <a:lnTo>
                    <a:pt x="7521" y="62009"/>
                  </a:lnTo>
                  <a:cubicBezTo>
                    <a:pt x="5779" y="62506"/>
                    <a:pt x="3965" y="62710"/>
                    <a:pt x="2153" y="62612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82DC93D-AC76-0F42-BB3D-AE7E94FA68AC}"/>
              </a:ext>
            </a:extLst>
          </p:cNvPr>
          <p:cNvGrpSpPr/>
          <p:nvPr/>
        </p:nvGrpSpPr>
        <p:grpSpPr>
          <a:xfrm>
            <a:off x="9865866" y="4222348"/>
            <a:ext cx="259319" cy="283781"/>
            <a:chOff x="3928550" y="4214290"/>
            <a:chExt cx="259319" cy="283781"/>
          </a:xfrm>
        </p:grpSpPr>
        <p:sp>
          <p:nvSpPr>
            <p:cNvPr id="331" name="Freeform: Shape 221">
              <a:extLst>
                <a:ext uri="{FF2B5EF4-FFF2-40B4-BE49-F238E27FC236}">
                  <a16:creationId xmlns:a16="http://schemas.microsoft.com/office/drawing/2014/main" id="{C7F83B3A-065B-57E8-DE67-06E2A6E30DBD}"/>
                </a:ext>
              </a:extLst>
            </p:cNvPr>
            <p:cNvSpPr/>
            <p:nvPr/>
          </p:nvSpPr>
          <p:spPr>
            <a:xfrm>
              <a:off x="3938110" y="4214290"/>
              <a:ext cx="249759" cy="252630"/>
            </a:xfrm>
            <a:custGeom>
              <a:avLst/>
              <a:gdLst>
                <a:gd name="connsiteX0" fmla="*/ 216602 w 249759"/>
                <a:gd name="connsiteY0" fmla="*/ 60806 h 252630"/>
                <a:gd name="connsiteX1" fmla="*/ 216602 w 249759"/>
                <a:gd name="connsiteY1" fmla="*/ 60806 h 252630"/>
                <a:gd name="connsiteX2" fmla="*/ 215396 w 249759"/>
                <a:gd name="connsiteY2" fmla="*/ 60203 h 252630"/>
                <a:gd name="connsiteX3" fmla="*/ 207645 w 249759"/>
                <a:gd name="connsiteY3" fmla="*/ 56643 h 252630"/>
                <a:gd name="connsiteX4" fmla="*/ 207013 w 249759"/>
                <a:gd name="connsiteY4" fmla="*/ 53772 h 252630"/>
                <a:gd name="connsiteX5" fmla="*/ 225558 w 249759"/>
                <a:gd name="connsiteY5" fmla="*/ 29285 h 252630"/>
                <a:gd name="connsiteX6" fmla="*/ 199262 w 249759"/>
                <a:gd name="connsiteY6" fmla="*/ 3620 h 252630"/>
                <a:gd name="connsiteX7" fmla="*/ 174171 w 249759"/>
                <a:gd name="connsiteY7" fmla="*/ 29282 h 252630"/>
                <a:gd name="connsiteX8" fmla="*/ 174171 w 249759"/>
                <a:gd name="connsiteY8" fmla="*/ 29285 h 252630"/>
                <a:gd name="connsiteX9" fmla="*/ 192085 w 249759"/>
                <a:gd name="connsiteY9" fmla="*/ 53772 h 252630"/>
                <a:gd name="connsiteX10" fmla="*/ 191511 w 249759"/>
                <a:gd name="connsiteY10" fmla="*/ 56643 h 252630"/>
                <a:gd name="connsiteX11" fmla="*/ 184334 w 249759"/>
                <a:gd name="connsiteY11" fmla="*/ 59514 h 252630"/>
                <a:gd name="connsiteX12" fmla="*/ 182525 w 249759"/>
                <a:gd name="connsiteY12" fmla="*/ 60720 h 252630"/>
                <a:gd name="connsiteX13" fmla="*/ 170583 w 249759"/>
                <a:gd name="connsiteY13" fmla="*/ 61925 h 252630"/>
                <a:gd name="connsiteX14" fmla="*/ 157463 w 249759"/>
                <a:gd name="connsiteY14" fmla="*/ 52969 h 252630"/>
                <a:gd name="connsiteX15" fmla="*/ 157463 w 249759"/>
                <a:gd name="connsiteY15" fmla="*/ 16509 h 252630"/>
                <a:gd name="connsiteX16" fmla="*/ 143109 w 249759"/>
                <a:gd name="connsiteY16" fmla="*/ 2155 h 252630"/>
                <a:gd name="connsiteX17" fmla="*/ 17081 w 249759"/>
                <a:gd name="connsiteY17" fmla="*/ 2155 h 252630"/>
                <a:gd name="connsiteX18" fmla="*/ 2153 w 249759"/>
                <a:gd name="connsiteY18" fmla="*/ 16509 h 252630"/>
                <a:gd name="connsiteX19" fmla="*/ 2153 w 249759"/>
                <a:gd name="connsiteY19" fmla="*/ 132403 h 252630"/>
                <a:gd name="connsiteX20" fmla="*/ 17075 w 249759"/>
                <a:gd name="connsiteY20" fmla="*/ 146757 h 252630"/>
                <a:gd name="connsiteX21" fmla="*/ 17081 w 249759"/>
                <a:gd name="connsiteY21" fmla="*/ 146757 h 252630"/>
                <a:gd name="connsiteX22" fmla="*/ 143109 w 249759"/>
                <a:gd name="connsiteY22" fmla="*/ 146757 h 252630"/>
                <a:gd name="connsiteX23" fmla="*/ 157463 w 249759"/>
                <a:gd name="connsiteY23" fmla="*/ 132403 h 252630"/>
                <a:gd name="connsiteX24" fmla="*/ 157463 w 249759"/>
                <a:gd name="connsiteY24" fmla="*/ 78117 h 252630"/>
                <a:gd name="connsiteX25" fmla="*/ 164611 w 249759"/>
                <a:gd name="connsiteY25" fmla="*/ 80988 h 252630"/>
                <a:gd name="connsiteX26" fmla="*/ 173597 w 249759"/>
                <a:gd name="connsiteY26" fmla="*/ 82165 h 252630"/>
                <a:gd name="connsiteX27" fmla="*/ 173597 w 249759"/>
                <a:gd name="connsiteY27" fmla="*/ 135332 h 252630"/>
                <a:gd name="connsiteX28" fmla="*/ 174171 w 249759"/>
                <a:gd name="connsiteY28" fmla="*/ 142509 h 252630"/>
                <a:gd name="connsiteX29" fmla="*/ 174171 w 249759"/>
                <a:gd name="connsiteY29" fmla="*/ 239857 h 252630"/>
                <a:gd name="connsiteX30" fmla="*/ 186142 w 249759"/>
                <a:gd name="connsiteY30" fmla="*/ 251829 h 252630"/>
                <a:gd name="connsiteX31" fmla="*/ 198085 w 249759"/>
                <a:gd name="connsiteY31" fmla="*/ 240825 h 252630"/>
                <a:gd name="connsiteX32" fmla="*/ 198085 w 249759"/>
                <a:gd name="connsiteY32" fmla="*/ 239857 h 252630"/>
                <a:gd name="connsiteX33" fmla="*/ 198085 w 249759"/>
                <a:gd name="connsiteY33" fmla="*/ 158040 h 252630"/>
                <a:gd name="connsiteX34" fmla="*/ 199865 w 249759"/>
                <a:gd name="connsiteY34" fmla="*/ 158040 h 252630"/>
                <a:gd name="connsiteX35" fmla="*/ 199865 w 249759"/>
                <a:gd name="connsiteY35" fmla="*/ 239857 h 252630"/>
                <a:gd name="connsiteX36" fmla="*/ 211520 w 249759"/>
                <a:gd name="connsiteY36" fmla="*/ 251513 h 252630"/>
                <a:gd name="connsiteX37" fmla="*/ 223176 w 249759"/>
                <a:gd name="connsiteY37" fmla="*/ 239857 h 252630"/>
                <a:gd name="connsiteX38" fmla="*/ 223176 w 249759"/>
                <a:gd name="connsiteY38" fmla="*/ 146241 h 252630"/>
                <a:gd name="connsiteX39" fmla="*/ 225558 w 249759"/>
                <a:gd name="connsiteY39" fmla="*/ 148021 h 252630"/>
                <a:gd name="connsiteX40" fmla="*/ 230324 w 249759"/>
                <a:gd name="connsiteY40" fmla="*/ 148624 h 252630"/>
                <a:gd name="connsiteX41" fmla="*/ 239281 w 249759"/>
                <a:gd name="connsiteY41" fmla="*/ 143829 h 252630"/>
                <a:gd name="connsiteX42" fmla="*/ 216602 w 249759"/>
                <a:gd name="connsiteY42" fmla="*/ 60806 h 252630"/>
                <a:gd name="connsiteX43" fmla="*/ 225558 w 249759"/>
                <a:gd name="connsiteY43" fmla="*/ 125313 h 252630"/>
                <a:gd name="connsiteX44" fmla="*/ 225558 w 249759"/>
                <a:gd name="connsiteY44" fmla="*/ 96777 h 252630"/>
                <a:gd name="connsiteX45" fmla="*/ 225558 w 249759"/>
                <a:gd name="connsiteY45" fmla="*/ 125485 h 25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9759" h="252630">
                  <a:moveTo>
                    <a:pt x="216602" y="60806"/>
                  </a:moveTo>
                  <a:lnTo>
                    <a:pt x="216602" y="60806"/>
                  </a:lnTo>
                  <a:cubicBezTo>
                    <a:pt x="216289" y="60461"/>
                    <a:pt x="215858" y="60246"/>
                    <a:pt x="215396" y="60203"/>
                  </a:cubicBezTo>
                  <a:cubicBezTo>
                    <a:pt x="213013" y="59026"/>
                    <a:pt x="210027" y="57820"/>
                    <a:pt x="207645" y="56643"/>
                  </a:cubicBezTo>
                  <a:cubicBezTo>
                    <a:pt x="207714" y="55644"/>
                    <a:pt x="207495" y="54648"/>
                    <a:pt x="207013" y="53772"/>
                  </a:cubicBezTo>
                  <a:cubicBezTo>
                    <a:pt x="217810" y="50436"/>
                    <a:pt x="225274" y="40581"/>
                    <a:pt x="225558" y="29285"/>
                  </a:cubicBezTo>
                  <a:cubicBezTo>
                    <a:pt x="225369" y="14942"/>
                    <a:pt x="213604" y="3459"/>
                    <a:pt x="199262" y="3620"/>
                  </a:cubicBezTo>
                  <a:cubicBezTo>
                    <a:pt x="185247" y="3777"/>
                    <a:pt x="174013" y="15266"/>
                    <a:pt x="174171" y="29282"/>
                  </a:cubicBezTo>
                  <a:cubicBezTo>
                    <a:pt x="174171" y="29282"/>
                    <a:pt x="174171" y="29285"/>
                    <a:pt x="174171" y="29285"/>
                  </a:cubicBezTo>
                  <a:cubicBezTo>
                    <a:pt x="174217" y="40463"/>
                    <a:pt x="181446" y="50345"/>
                    <a:pt x="192085" y="53772"/>
                  </a:cubicBezTo>
                  <a:cubicBezTo>
                    <a:pt x="191649" y="54662"/>
                    <a:pt x="191450" y="55653"/>
                    <a:pt x="191511" y="56643"/>
                  </a:cubicBezTo>
                  <a:cubicBezTo>
                    <a:pt x="189022" y="57341"/>
                    <a:pt x="186616" y="58303"/>
                    <a:pt x="184334" y="59514"/>
                  </a:cubicBezTo>
                  <a:cubicBezTo>
                    <a:pt x="183731" y="60117"/>
                    <a:pt x="183128" y="60117"/>
                    <a:pt x="182525" y="60720"/>
                  </a:cubicBezTo>
                  <a:cubicBezTo>
                    <a:pt x="178819" y="62540"/>
                    <a:pt x="174579" y="62968"/>
                    <a:pt x="170583" y="61925"/>
                  </a:cubicBezTo>
                  <a:cubicBezTo>
                    <a:pt x="165499" y="60146"/>
                    <a:pt x="160974" y="57054"/>
                    <a:pt x="157463" y="52969"/>
                  </a:cubicBezTo>
                  <a:lnTo>
                    <a:pt x="157463" y="16509"/>
                  </a:lnTo>
                  <a:cubicBezTo>
                    <a:pt x="157354" y="8626"/>
                    <a:pt x="150992" y="2265"/>
                    <a:pt x="143109" y="2155"/>
                  </a:cubicBezTo>
                  <a:lnTo>
                    <a:pt x="17081" y="2155"/>
                  </a:lnTo>
                  <a:cubicBezTo>
                    <a:pt x="9000" y="2012"/>
                    <a:pt x="2325" y="8428"/>
                    <a:pt x="2153" y="16509"/>
                  </a:cubicBezTo>
                  <a:lnTo>
                    <a:pt x="2153" y="132403"/>
                  </a:lnTo>
                  <a:cubicBezTo>
                    <a:pt x="2311" y="140488"/>
                    <a:pt x="8991" y="146915"/>
                    <a:pt x="17075" y="146757"/>
                  </a:cubicBezTo>
                  <a:cubicBezTo>
                    <a:pt x="17078" y="146757"/>
                    <a:pt x="17078" y="146757"/>
                    <a:pt x="17081" y="146757"/>
                  </a:cubicBezTo>
                  <a:lnTo>
                    <a:pt x="143109" y="146757"/>
                  </a:lnTo>
                  <a:cubicBezTo>
                    <a:pt x="150998" y="146666"/>
                    <a:pt x="157371" y="140293"/>
                    <a:pt x="157463" y="132403"/>
                  </a:cubicBezTo>
                  <a:lnTo>
                    <a:pt x="157463" y="78117"/>
                  </a:lnTo>
                  <a:cubicBezTo>
                    <a:pt x="159688" y="79429"/>
                    <a:pt x="162097" y="80399"/>
                    <a:pt x="164611" y="80988"/>
                  </a:cubicBezTo>
                  <a:cubicBezTo>
                    <a:pt x="167494" y="81995"/>
                    <a:pt x="170554" y="82394"/>
                    <a:pt x="173597" y="82165"/>
                  </a:cubicBezTo>
                  <a:lnTo>
                    <a:pt x="173597" y="135332"/>
                  </a:lnTo>
                  <a:cubicBezTo>
                    <a:pt x="173597" y="137743"/>
                    <a:pt x="174171" y="140729"/>
                    <a:pt x="174171" y="142509"/>
                  </a:cubicBezTo>
                  <a:lnTo>
                    <a:pt x="174171" y="239857"/>
                  </a:lnTo>
                  <a:cubicBezTo>
                    <a:pt x="174186" y="246463"/>
                    <a:pt x="179537" y="251814"/>
                    <a:pt x="186142" y="251829"/>
                  </a:cubicBezTo>
                  <a:cubicBezTo>
                    <a:pt x="192478" y="252087"/>
                    <a:pt x="197827" y="247161"/>
                    <a:pt x="198085" y="240825"/>
                  </a:cubicBezTo>
                  <a:cubicBezTo>
                    <a:pt x="198099" y="240503"/>
                    <a:pt x="198099" y="240179"/>
                    <a:pt x="198085" y="239857"/>
                  </a:cubicBezTo>
                  <a:lnTo>
                    <a:pt x="198085" y="158040"/>
                  </a:lnTo>
                  <a:lnTo>
                    <a:pt x="199865" y="158040"/>
                  </a:lnTo>
                  <a:lnTo>
                    <a:pt x="199865" y="239857"/>
                  </a:lnTo>
                  <a:cubicBezTo>
                    <a:pt x="199865" y="246294"/>
                    <a:pt x="205084" y="251513"/>
                    <a:pt x="211520" y="251513"/>
                  </a:cubicBezTo>
                  <a:cubicBezTo>
                    <a:pt x="217957" y="251513"/>
                    <a:pt x="223176" y="246294"/>
                    <a:pt x="223176" y="239857"/>
                  </a:cubicBezTo>
                  <a:lnTo>
                    <a:pt x="223176" y="146241"/>
                  </a:lnTo>
                  <a:cubicBezTo>
                    <a:pt x="224074" y="146680"/>
                    <a:pt x="224881" y="147283"/>
                    <a:pt x="225558" y="148021"/>
                  </a:cubicBezTo>
                  <a:cubicBezTo>
                    <a:pt x="227094" y="148517"/>
                    <a:pt x="228711" y="148724"/>
                    <a:pt x="230324" y="148624"/>
                  </a:cubicBezTo>
                  <a:cubicBezTo>
                    <a:pt x="233964" y="148796"/>
                    <a:pt x="237403" y="146953"/>
                    <a:pt x="239281" y="143829"/>
                  </a:cubicBezTo>
                  <a:cubicBezTo>
                    <a:pt x="267357" y="91868"/>
                    <a:pt x="229118" y="68586"/>
                    <a:pt x="216602" y="60806"/>
                  </a:cubicBezTo>
                  <a:close/>
                  <a:moveTo>
                    <a:pt x="225558" y="125313"/>
                  </a:moveTo>
                  <a:lnTo>
                    <a:pt x="225558" y="96777"/>
                  </a:lnTo>
                  <a:cubicBezTo>
                    <a:pt x="229750" y="103322"/>
                    <a:pt x="230324" y="112911"/>
                    <a:pt x="225558" y="125485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222">
              <a:extLst>
                <a:ext uri="{FF2B5EF4-FFF2-40B4-BE49-F238E27FC236}">
                  <a16:creationId xmlns:a16="http://schemas.microsoft.com/office/drawing/2014/main" id="{CF48BD4F-8B81-FCE8-F273-1FDDD122A11E}"/>
                </a:ext>
              </a:extLst>
            </p:cNvPr>
            <p:cNvSpPr/>
            <p:nvPr/>
          </p:nvSpPr>
          <p:spPr>
            <a:xfrm>
              <a:off x="3928550" y="4466492"/>
              <a:ext cx="235405" cy="31579"/>
            </a:xfrm>
            <a:custGeom>
              <a:avLst/>
              <a:gdLst>
                <a:gd name="connsiteX0" fmla="*/ 2153 w 235405"/>
                <a:gd name="connsiteY0" fmla="*/ 2153 h 31578"/>
                <a:gd name="connsiteX1" fmla="*/ 2153 w 235405"/>
                <a:gd name="connsiteY1" fmla="*/ 2153 h 31578"/>
                <a:gd name="connsiteX2" fmla="*/ 235118 w 235405"/>
                <a:gd name="connsiteY2" fmla="*/ 2153 h 31578"/>
                <a:gd name="connsiteX3" fmla="*/ 235118 w 235405"/>
                <a:gd name="connsiteY3" fmla="*/ 31407 h 31578"/>
                <a:gd name="connsiteX4" fmla="*/ 2153 w 235405"/>
                <a:gd name="connsiteY4" fmla="*/ 31407 h 31578"/>
                <a:gd name="connsiteX5" fmla="*/ 2153 w 235405"/>
                <a:gd name="connsiteY5" fmla="*/ 2153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405" h="31578">
                  <a:moveTo>
                    <a:pt x="2153" y="2153"/>
                  </a:moveTo>
                  <a:lnTo>
                    <a:pt x="2153" y="2153"/>
                  </a:lnTo>
                  <a:lnTo>
                    <a:pt x="235118" y="2153"/>
                  </a:lnTo>
                  <a:lnTo>
                    <a:pt x="235118" y="31407"/>
                  </a:lnTo>
                  <a:lnTo>
                    <a:pt x="2153" y="31407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223">
              <a:extLst>
                <a:ext uri="{FF2B5EF4-FFF2-40B4-BE49-F238E27FC236}">
                  <a16:creationId xmlns:a16="http://schemas.microsoft.com/office/drawing/2014/main" id="{BDEF473C-0B55-6058-7DB2-A3D7CCC8BE5D}"/>
                </a:ext>
              </a:extLst>
            </p:cNvPr>
            <p:cNvSpPr/>
            <p:nvPr/>
          </p:nvSpPr>
          <p:spPr>
            <a:xfrm>
              <a:off x="3947555" y="4224568"/>
              <a:ext cx="137798" cy="126315"/>
            </a:xfrm>
            <a:custGeom>
              <a:avLst/>
              <a:gdLst>
                <a:gd name="connsiteX0" fmla="*/ 137856 w 137798"/>
                <a:gd name="connsiteY0" fmla="*/ 31408 h 126315"/>
                <a:gd name="connsiteX1" fmla="*/ 137856 w 137798"/>
                <a:gd name="connsiteY1" fmla="*/ 31408 h 126315"/>
                <a:gd name="connsiteX2" fmla="*/ 130679 w 137798"/>
                <a:gd name="connsiteY2" fmla="*/ 18863 h 126315"/>
                <a:gd name="connsiteX3" fmla="*/ 125913 w 137798"/>
                <a:gd name="connsiteY3" fmla="*/ 14097 h 126315"/>
                <a:gd name="connsiteX4" fmla="*/ 123530 w 137798"/>
                <a:gd name="connsiteY4" fmla="*/ 13494 h 126315"/>
                <a:gd name="connsiteX5" fmla="*/ 117559 w 137798"/>
                <a:gd name="connsiteY5" fmla="*/ 14097 h 126315"/>
                <a:gd name="connsiteX6" fmla="*/ 112765 w 137798"/>
                <a:gd name="connsiteY6" fmla="*/ 27820 h 126315"/>
                <a:gd name="connsiteX7" fmla="*/ 118736 w 137798"/>
                <a:gd name="connsiteY7" fmla="*/ 38585 h 126315"/>
                <a:gd name="connsiteX8" fmla="*/ 121607 w 137798"/>
                <a:gd name="connsiteY8" fmla="*/ 42174 h 126315"/>
                <a:gd name="connsiteX9" fmla="*/ 137741 w 137798"/>
                <a:gd name="connsiteY9" fmla="*/ 61293 h 126315"/>
                <a:gd name="connsiteX10" fmla="*/ 137741 w 137798"/>
                <a:gd name="connsiteY10" fmla="*/ 122211 h 126315"/>
                <a:gd name="connsiteX11" fmla="*/ 133549 w 137798"/>
                <a:gd name="connsiteY11" fmla="*/ 127006 h 126315"/>
                <a:gd name="connsiteX12" fmla="*/ 7521 w 137798"/>
                <a:gd name="connsiteY12" fmla="*/ 127006 h 126315"/>
                <a:gd name="connsiteX13" fmla="*/ 2153 w 137798"/>
                <a:gd name="connsiteY13" fmla="*/ 122211 h 126315"/>
                <a:gd name="connsiteX14" fmla="*/ 2153 w 137798"/>
                <a:gd name="connsiteY14" fmla="*/ 6317 h 126315"/>
                <a:gd name="connsiteX15" fmla="*/ 7521 w 137798"/>
                <a:gd name="connsiteY15" fmla="*/ 2155 h 126315"/>
                <a:gd name="connsiteX16" fmla="*/ 133549 w 137798"/>
                <a:gd name="connsiteY16" fmla="*/ 2155 h 126315"/>
                <a:gd name="connsiteX17" fmla="*/ 137741 w 137798"/>
                <a:gd name="connsiteY17" fmla="*/ 6114 h 126315"/>
                <a:gd name="connsiteX18" fmla="*/ 137741 w 137798"/>
                <a:gd name="connsiteY18" fmla="*/ 6317 h 12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7798" h="126315">
                  <a:moveTo>
                    <a:pt x="137856" y="31408"/>
                  </a:moveTo>
                  <a:lnTo>
                    <a:pt x="137856" y="31408"/>
                  </a:lnTo>
                  <a:cubicBezTo>
                    <a:pt x="134985" y="26040"/>
                    <a:pt x="132487" y="21274"/>
                    <a:pt x="130679" y="18863"/>
                  </a:cubicBezTo>
                  <a:cubicBezTo>
                    <a:pt x="129740" y="16735"/>
                    <a:pt x="128040" y="15036"/>
                    <a:pt x="125913" y="14097"/>
                  </a:cubicBezTo>
                  <a:lnTo>
                    <a:pt x="123530" y="13494"/>
                  </a:lnTo>
                  <a:cubicBezTo>
                    <a:pt x="121521" y="13397"/>
                    <a:pt x="119508" y="13598"/>
                    <a:pt x="117559" y="14097"/>
                  </a:cubicBezTo>
                  <a:cubicBezTo>
                    <a:pt x="112636" y="16730"/>
                    <a:pt x="110554" y="22695"/>
                    <a:pt x="112765" y="27820"/>
                  </a:cubicBezTo>
                  <a:cubicBezTo>
                    <a:pt x="113368" y="29025"/>
                    <a:pt x="115636" y="33217"/>
                    <a:pt x="118736" y="38585"/>
                  </a:cubicBezTo>
                  <a:lnTo>
                    <a:pt x="121607" y="42174"/>
                  </a:lnTo>
                  <a:cubicBezTo>
                    <a:pt x="126117" y="49233"/>
                    <a:pt x="131540" y="55661"/>
                    <a:pt x="137741" y="61293"/>
                  </a:cubicBezTo>
                  <a:lnTo>
                    <a:pt x="137741" y="122211"/>
                  </a:lnTo>
                  <a:cubicBezTo>
                    <a:pt x="137844" y="124672"/>
                    <a:pt x="136001" y="126779"/>
                    <a:pt x="133549" y="127006"/>
                  </a:cubicBezTo>
                  <a:lnTo>
                    <a:pt x="7521" y="127006"/>
                  </a:lnTo>
                  <a:cubicBezTo>
                    <a:pt x="4745" y="127077"/>
                    <a:pt x="2394" y="124976"/>
                    <a:pt x="2153" y="122211"/>
                  </a:cubicBezTo>
                  <a:lnTo>
                    <a:pt x="2153" y="6317"/>
                  </a:lnTo>
                  <a:cubicBezTo>
                    <a:pt x="2153" y="3935"/>
                    <a:pt x="4536" y="2155"/>
                    <a:pt x="7521" y="2155"/>
                  </a:cubicBezTo>
                  <a:lnTo>
                    <a:pt x="133549" y="2155"/>
                  </a:lnTo>
                  <a:cubicBezTo>
                    <a:pt x="135800" y="2092"/>
                    <a:pt x="137675" y="3863"/>
                    <a:pt x="137741" y="6114"/>
                  </a:cubicBezTo>
                  <a:cubicBezTo>
                    <a:pt x="137741" y="6183"/>
                    <a:pt x="137744" y="6249"/>
                    <a:pt x="137741" y="631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224">
              <a:extLst>
                <a:ext uri="{FF2B5EF4-FFF2-40B4-BE49-F238E27FC236}">
                  <a16:creationId xmlns:a16="http://schemas.microsoft.com/office/drawing/2014/main" id="{111D13DD-09D6-B44E-F74F-80DBCF19C3D3}"/>
                </a:ext>
              </a:extLst>
            </p:cNvPr>
            <p:cNvSpPr/>
            <p:nvPr/>
          </p:nvSpPr>
          <p:spPr>
            <a:xfrm>
              <a:off x="3961392" y="4274723"/>
              <a:ext cx="20096" cy="68899"/>
            </a:xfrm>
            <a:custGeom>
              <a:avLst/>
              <a:gdLst>
                <a:gd name="connsiteX0" fmla="*/ 2153 w 20095"/>
                <a:gd name="connsiteY0" fmla="*/ 2153 h 68899"/>
                <a:gd name="connsiteX1" fmla="*/ 2153 w 20095"/>
                <a:gd name="connsiteY1" fmla="*/ 2153 h 68899"/>
                <a:gd name="connsiteX2" fmla="*/ 18890 w 20095"/>
                <a:gd name="connsiteY2" fmla="*/ 2153 h 68899"/>
                <a:gd name="connsiteX3" fmla="*/ 18890 w 20095"/>
                <a:gd name="connsiteY3" fmla="*/ 67263 h 68899"/>
                <a:gd name="connsiteX4" fmla="*/ 2153 w 20095"/>
                <a:gd name="connsiteY4" fmla="*/ 67263 h 68899"/>
                <a:gd name="connsiteX5" fmla="*/ 2153 w 20095"/>
                <a:gd name="connsiteY5" fmla="*/ 2153 h 6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95" h="68899">
                  <a:moveTo>
                    <a:pt x="2153" y="2153"/>
                  </a:moveTo>
                  <a:lnTo>
                    <a:pt x="2153" y="2153"/>
                  </a:lnTo>
                  <a:lnTo>
                    <a:pt x="18890" y="2153"/>
                  </a:lnTo>
                  <a:lnTo>
                    <a:pt x="18890" y="67263"/>
                  </a:lnTo>
                  <a:lnTo>
                    <a:pt x="2153" y="6726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225">
              <a:extLst>
                <a:ext uri="{FF2B5EF4-FFF2-40B4-BE49-F238E27FC236}">
                  <a16:creationId xmlns:a16="http://schemas.microsoft.com/office/drawing/2014/main" id="{B1E5A0D7-3D22-621E-0326-69F41076725C}"/>
                </a:ext>
              </a:extLst>
            </p:cNvPr>
            <p:cNvSpPr/>
            <p:nvPr/>
          </p:nvSpPr>
          <p:spPr>
            <a:xfrm>
              <a:off x="4055784" y="4293239"/>
              <a:ext cx="20096" cy="48804"/>
            </a:xfrm>
            <a:custGeom>
              <a:avLst/>
              <a:gdLst>
                <a:gd name="connsiteX0" fmla="*/ 2153 w 20095"/>
                <a:gd name="connsiteY0" fmla="*/ 2153 h 48803"/>
                <a:gd name="connsiteX1" fmla="*/ 2153 w 20095"/>
                <a:gd name="connsiteY1" fmla="*/ 2153 h 48803"/>
                <a:gd name="connsiteX2" fmla="*/ 18287 w 20095"/>
                <a:gd name="connsiteY2" fmla="*/ 2153 h 48803"/>
                <a:gd name="connsiteX3" fmla="*/ 18287 w 20095"/>
                <a:gd name="connsiteY3" fmla="*/ 48746 h 48803"/>
                <a:gd name="connsiteX4" fmla="*/ 2153 w 20095"/>
                <a:gd name="connsiteY4" fmla="*/ 48746 h 48803"/>
                <a:gd name="connsiteX5" fmla="*/ 2153 w 20095"/>
                <a:gd name="connsiteY5" fmla="*/ 2153 h 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95" h="48803">
                  <a:moveTo>
                    <a:pt x="2153" y="2153"/>
                  </a:moveTo>
                  <a:lnTo>
                    <a:pt x="2153" y="2153"/>
                  </a:lnTo>
                  <a:lnTo>
                    <a:pt x="18287" y="2153"/>
                  </a:lnTo>
                  <a:lnTo>
                    <a:pt x="18287" y="48746"/>
                  </a:lnTo>
                  <a:lnTo>
                    <a:pt x="2153" y="48746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226">
              <a:extLst>
                <a:ext uri="{FF2B5EF4-FFF2-40B4-BE49-F238E27FC236}">
                  <a16:creationId xmlns:a16="http://schemas.microsoft.com/office/drawing/2014/main" id="{75169827-A14B-7130-1EB2-DB264C45E860}"/>
                </a:ext>
              </a:extLst>
            </p:cNvPr>
            <p:cNvSpPr/>
            <p:nvPr/>
          </p:nvSpPr>
          <p:spPr>
            <a:xfrm>
              <a:off x="4032502" y="4238292"/>
              <a:ext cx="20096" cy="103349"/>
            </a:xfrm>
            <a:custGeom>
              <a:avLst/>
              <a:gdLst>
                <a:gd name="connsiteX0" fmla="*/ 2153 w 20095"/>
                <a:gd name="connsiteY0" fmla="*/ 2153 h 103348"/>
                <a:gd name="connsiteX1" fmla="*/ 2153 w 20095"/>
                <a:gd name="connsiteY1" fmla="*/ 2153 h 103348"/>
                <a:gd name="connsiteX2" fmla="*/ 18258 w 20095"/>
                <a:gd name="connsiteY2" fmla="*/ 2153 h 103348"/>
                <a:gd name="connsiteX3" fmla="*/ 18258 w 20095"/>
                <a:gd name="connsiteY3" fmla="*/ 103693 h 103348"/>
                <a:gd name="connsiteX4" fmla="*/ 2153 w 20095"/>
                <a:gd name="connsiteY4" fmla="*/ 103693 h 103348"/>
                <a:gd name="connsiteX5" fmla="*/ 2153 w 20095"/>
                <a:gd name="connsiteY5" fmla="*/ 2153 h 10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95" h="103348">
                  <a:moveTo>
                    <a:pt x="2153" y="2153"/>
                  </a:moveTo>
                  <a:lnTo>
                    <a:pt x="2153" y="2153"/>
                  </a:lnTo>
                  <a:lnTo>
                    <a:pt x="18258" y="2153"/>
                  </a:lnTo>
                  <a:lnTo>
                    <a:pt x="18258" y="103693"/>
                  </a:lnTo>
                  <a:lnTo>
                    <a:pt x="2153" y="10369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227">
              <a:extLst>
                <a:ext uri="{FF2B5EF4-FFF2-40B4-BE49-F238E27FC236}">
                  <a16:creationId xmlns:a16="http://schemas.microsoft.com/office/drawing/2014/main" id="{84F24E52-CAD3-C4F9-595E-1155ADC46237}"/>
                </a:ext>
              </a:extLst>
            </p:cNvPr>
            <p:cNvSpPr/>
            <p:nvPr/>
          </p:nvSpPr>
          <p:spPr>
            <a:xfrm>
              <a:off x="4008588" y="4271163"/>
              <a:ext cx="20096" cy="71770"/>
            </a:xfrm>
            <a:custGeom>
              <a:avLst/>
              <a:gdLst>
                <a:gd name="connsiteX0" fmla="*/ 2153 w 20095"/>
                <a:gd name="connsiteY0" fmla="*/ 2153 h 71769"/>
                <a:gd name="connsiteX1" fmla="*/ 2153 w 20095"/>
                <a:gd name="connsiteY1" fmla="*/ 2153 h 71769"/>
                <a:gd name="connsiteX2" fmla="*/ 18287 w 20095"/>
                <a:gd name="connsiteY2" fmla="*/ 2153 h 71769"/>
                <a:gd name="connsiteX3" fmla="*/ 18287 w 20095"/>
                <a:gd name="connsiteY3" fmla="*/ 70823 h 71769"/>
                <a:gd name="connsiteX4" fmla="*/ 2153 w 20095"/>
                <a:gd name="connsiteY4" fmla="*/ 70823 h 71769"/>
                <a:gd name="connsiteX5" fmla="*/ 2153 w 20095"/>
                <a:gd name="connsiteY5" fmla="*/ 2153 h 7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95" h="71769">
                  <a:moveTo>
                    <a:pt x="2153" y="2153"/>
                  </a:moveTo>
                  <a:lnTo>
                    <a:pt x="2153" y="2153"/>
                  </a:lnTo>
                  <a:lnTo>
                    <a:pt x="18287" y="2153"/>
                  </a:lnTo>
                  <a:lnTo>
                    <a:pt x="18287" y="70823"/>
                  </a:lnTo>
                  <a:lnTo>
                    <a:pt x="2153" y="7082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228">
              <a:extLst>
                <a:ext uri="{FF2B5EF4-FFF2-40B4-BE49-F238E27FC236}">
                  <a16:creationId xmlns:a16="http://schemas.microsoft.com/office/drawing/2014/main" id="{592BEE31-F237-4A2E-5F89-AF78A9A0E4EB}"/>
                </a:ext>
              </a:extLst>
            </p:cNvPr>
            <p:cNvSpPr/>
            <p:nvPr/>
          </p:nvSpPr>
          <p:spPr>
            <a:xfrm>
              <a:off x="3985277" y="4255632"/>
              <a:ext cx="20096" cy="86124"/>
            </a:xfrm>
            <a:custGeom>
              <a:avLst/>
              <a:gdLst>
                <a:gd name="connsiteX0" fmla="*/ 2153 w 20095"/>
                <a:gd name="connsiteY0" fmla="*/ 2153 h 86123"/>
                <a:gd name="connsiteX1" fmla="*/ 2153 w 20095"/>
                <a:gd name="connsiteY1" fmla="*/ 2153 h 86123"/>
                <a:gd name="connsiteX2" fmla="*/ 18287 w 20095"/>
                <a:gd name="connsiteY2" fmla="*/ 2153 h 86123"/>
                <a:gd name="connsiteX3" fmla="*/ 18287 w 20095"/>
                <a:gd name="connsiteY3" fmla="*/ 86354 h 86123"/>
                <a:gd name="connsiteX4" fmla="*/ 2153 w 20095"/>
                <a:gd name="connsiteY4" fmla="*/ 86354 h 86123"/>
                <a:gd name="connsiteX5" fmla="*/ 2153 w 20095"/>
                <a:gd name="connsiteY5" fmla="*/ 2153 h 8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95" h="86123">
                  <a:moveTo>
                    <a:pt x="2153" y="2153"/>
                  </a:moveTo>
                  <a:lnTo>
                    <a:pt x="2153" y="2153"/>
                  </a:lnTo>
                  <a:lnTo>
                    <a:pt x="18287" y="2153"/>
                  </a:lnTo>
                  <a:lnTo>
                    <a:pt x="18287" y="86354"/>
                  </a:lnTo>
                  <a:lnTo>
                    <a:pt x="2153" y="86354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39" name="Freeform: Shape 263">
            <a:extLst>
              <a:ext uri="{FF2B5EF4-FFF2-40B4-BE49-F238E27FC236}">
                <a16:creationId xmlns:a16="http://schemas.microsoft.com/office/drawing/2014/main" id="{188C1A82-C3E3-4B9F-BA58-5BAB80BB1EEA}"/>
              </a:ext>
            </a:extLst>
          </p:cNvPr>
          <p:cNvSpPr/>
          <p:nvPr/>
        </p:nvSpPr>
        <p:spPr>
          <a:xfrm>
            <a:off x="9406590" y="4746636"/>
            <a:ext cx="517335" cy="491207"/>
          </a:xfrm>
          <a:custGeom>
            <a:avLst/>
            <a:gdLst>
              <a:gd name="connsiteX0" fmla="*/ 51862 w 284208"/>
              <a:gd name="connsiteY0" fmla="*/ 61510 h 269854"/>
              <a:gd name="connsiteX1" fmla="*/ 49852 w 284208"/>
              <a:gd name="connsiteY1" fmla="*/ 64984 h 269854"/>
              <a:gd name="connsiteX2" fmla="*/ 54876 w 284208"/>
              <a:gd name="connsiteY2" fmla="*/ 108046 h 269854"/>
              <a:gd name="connsiteX3" fmla="*/ 49852 w 284208"/>
              <a:gd name="connsiteY3" fmla="*/ 117548 h 269854"/>
              <a:gd name="connsiteX4" fmla="*/ 43393 w 284208"/>
              <a:gd name="connsiteY4" fmla="*/ 108046 h 269854"/>
              <a:gd name="connsiteX5" fmla="*/ 48359 w 284208"/>
              <a:gd name="connsiteY5" fmla="*/ 64984 h 269854"/>
              <a:gd name="connsiteX6" fmla="*/ 46379 w 284208"/>
              <a:gd name="connsiteY6" fmla="*/ 61510 h 269854"/>
              <a:gd name="connsiteX7" fmla="*/ 18417 w 284208"/>
              <a:gd name="connsiteY7" fmla="*/ 68515 h 269854"/>
              <a:gd name="connsiteX8" fmla="*/ 17412 w 284208"/>
              <a:gd name="connsiteY8" fmla="*/ 68515 h 269854"/>
              <a:gd name="connsiteX9" fmla="*/ 16407 w 284208"/>
              <a:gd name="connsiteY9" fmla="*/ 69491 h 269854"/>
              <a:gd name="connsiteX10" fmla="*/ 15403 w 284208"/>
              <a:gd name="connsiteY10" fmla="*/ 70495 h 269854"/>
              <a:gd name="connsiteX11" fmla="*/ 14398 w 284208"/>
              <a:gd name="connsiteY11" fmla="*/ 71988 h 269854"/>
              <a:gd name="connsiteX12" fmla="*/ 13910 w 284208"/>
              <a:gd name="connsiteY12" fmla="*/ 73481 h 269854"/>
              <a:gd name="connsiteX13" fmla="*/ 13910 w 284208"/>
              <a:gd name="connsiteY13" fmla="*/ 74486 h 269854"/>
              <a:gd name="connsiteX14" fmla="*/ 2427 w 284208"/>
              <a:gd name="connsiteY14" fmla="*/ 132419 h 269854"/>
              <a:gd name="connsiteX15" fmla="*/ 7939 w 284208"/>
              <a:gd name="connsiteY15" fmla="*/ 142380 h 269854"/>
              <a:gd name="connsiteX16" fmla="*/ 9431 w 284208"/>
              <a:gd name="connsiteY16" fmla="*/ 142380 h 269854"/>
              <a:gd name="connsiteX17" fmla="*/ 16407 w 284208"/>
              <a:gd name="connsiteY17" fmla="*/ 136409 h 269854"/>
              <a:gd name="connsiteX18" fmla="*/ 26886 w 284208"/>
              <a:gd name="connsiteY18" fmla="*/ 81864 h 269854"/>
              <a:gd name="connsiteX19" fmla="*/ 28895 w 284208"/>
              <a:gd name="connsiteY19" fmla="*/ 81347 h 269854"/>
              <a:gd name="connsiteX20" fmla="*/ 28895 w 284208"/>
              <a:gd name="connsiteY20" fmla="*/ 136782 h 269854"/>
              <a:gd name="connsiteX21" fmla="*/ 23412 w 284208"/>
              <a:gd name="connsiteY21" fmla="*/ 217164 h 269854"/>
              <a:gd name="connsiteX22" fmla="*/ 31393 w 284208"/>
              <a:gd name="connsiteY22" fmla="*/ 227643 h 269854"/>
              <a:gd name="connsiteX23" fmla="*/ 31881 w 284208"/>
              <a:gd name="connsiteY23" fmla="*/ 227643 h 269854"/>
              <a:gd name="connsiteX24" fmla="*/ 40493 w 284208"/>
              <a:gd name="connsiteY24" fmla="*/ 218629 h 269854"/>
              <a:gd name="connsiteX25" fmla="*/ 45489 w 284208"/>
              <a:gd name="connsiteY25" fmla="*/ 146256 h 269854"/>
              <a:gd name="connsiteX26" fmla="*/ 48991 w 284208"/>
              <a:gd name="connsiteY26" fmla="*/ 146744 h 269854"/>
              <a:gd name="connsiteX27" fmla="*/ 52465 w 284208"/>
              <a:gd name="connsiteY27" fmla="*/ 146256 h 269854"/>
              <a:gd name="connsiteX28" fmla="*/ 57460 w 284208"/>
              <a:gd name="connsiteY28" fmla="*/ 218629 h 269854"/>
              <a:gd name="connsiteX29" fmla="*/ 66072 w 284208"/>
              <a:gd name="connsiteY29" fmla="*/ 227643 h 269854"/>
              <a:gd name="connsiteX30" fmla="*/ 67077 w 284208"/>
              <a:gd name="connsiteY30" fmla="*/ 227643 h 269854"/>
              <a:gd name="connsiteX31" fmla="*/ 74570 w 284208"/>
              <a:gd name="connsiteY31" fmla="*/ 217164 h 269854"/>
              <a:gd name="connsiteX32" fmla="*/ 69058 w 284208"/>
              <a:gd name="connsiteY32" fmla="*/ 136782 h 269854"/>
              <a:gd name="connsiteX33" fmla="*/ 69058 w 284208"/>
              <a:gd name="connsiteY33" fmla="*/ 81462 h 269854"/>
              <a:gd name="connsiteX34" fmla="*/ 75575 w 284208"/>
              <a:gd name="connsiteY34" fmla="*/ 83472 h 269854"/>
              <a:gd name="connsiteX35" fmla="*/ 78445 w 284208"/>
              <a:gd name="connsiteY35" fmla="*/ 84476 h 269854"/>
              <a:gd name="connsiteX36" fmla="*/ 78445 w 284208"/>
              <a:gd name="connsiteY36" fmla="*/ 151394 h 269854"/>
              <a:gd name="connsiteX37" fmla="*/ 88774 w 284208"/>
              <a:gd name="connsiteY37" fmla="*/ 162358 h 269854"/>
              <a:gd name="connsiteX38" fmla="*/ 88924 w 284208"/>
              <a:gd name="connsiteY38" fmla="*/ 162361 h 269854"/>
              <a:gd name="connsiteX39" fmla="*/ 155354 w 284208"/>
              <a:gd name="connsiteY39" fmla="*/ 162361 h 269854"/>
              <a:gd name="connsiteX40" fmla="*/ 127364 w 284208"/>
              <a:gd name="connsiteY40" fmla="*/ 257241 h 269854"/>
              <a:gd name="connsiteX41" fmla="*/ 130579 w 284208"/>
              <a:gd name="connsiteY41" fmla="*/ 263938 h 269854"/>
              <a:gd name="connsiteX42" fmla="*/ 131871 w 284208"/>
              <a:gd name="connsiteY42" fmla="*/ 264217 h 269854"/>
              <a:gd name="connsiteX43" fmla="*/ 136866 w 284208"/>
              <a:gd name="connsiteY43" fmla="*/ 265222 h 269854"/>
              <a:gd name="connsiteX44" fmla="*/ 144359 w 284208"/>
              <a:gd name="connsiteY44" fmla="*/ 260743 h 269854"/>
              <a:gd name="connsiteX45" fmla="*/ 171804 w 284208"/>
              <a:gd name="connsiteY45" fmla="*/ 167356 h 269854"/>
              <a:gd name="connsiteX46" fmla="*/ 171804 w 284208"/>
              <a:gd name="connsiteY46" fmla="*/ 252734 h 269854"/>
              <a:gd name="connsiteX47" fmla="*/ 176799 w 284208"/>
              <a:gd name="connsiteY47" fmla="*/ 257729 h 269854"/>
              <a:gd name="connsiteX48" fmla="*/ 184808 w 284208"/>
              <a:gd name="connsiteY48" fmla="*/ 257729 h 269854"/>
              <a:gd name="connsiteX49" fmla="*/ 190291 w 284208"/>
              <a:gd name="connsiteY49" fmla="*/ 252734 h 269854"/>
              <a:gd name="connsiteX50" fmla="*/ 190291 w 284208"/>
              <a:gd name="connsiteY50" fmla="*/ 168849 h 269854"/>
              <a:gd name="connsiteX51" fmla="*/ 216129 w 284208"/>
              <a:gd name="connsiteY51" fmla="*/ 263729 h 269854"/>
              <a:gd name="connsiteX52" fmla="*/ 223622 w 284208"/>
              <a:gd name="connsiteY52" fmla="*/ 268724 h 269854"/>
              <a:gd name="connsiteX53" fmla="*/ 228617 w 284208"/>
              <a:gd name="connsiteY53" fmla="*/ 267719 h 269854"/>
              <a:gd name="connsiteX54" fmla="*/ 233178 w 284208"/>
              <a:gd name="connsiteY54" fmla="*/ 261002 h 269854"/>
              <a:gd name="connsiteX55" fmla="*/ 233124 w 284208"/>
              <a:gd name="connsiteY55" fmla="*/ 260743 h 269854"/>
              <a:gd name="connsiteX56" fmla="*/ 206138 w 284208"/>
              <a:gd name="connsiteY56" fmla="*/ 162361 h 269854"/>
              <a:gd name="connsiteX57" fmla="*/ 272569 w 284208"/>
              <a:gd name="connsiteY57" fmla="*/ 162361 h 269854"/>
              <a:gd name="connsiteX58" fmla="*/ 283535 w 284208"/>
              <a:gd name="connsiteY58" fmla="*/ 151394 h 269854"/>
              <a:gd name="connsiteX59" fmla="*/ 283535 w 284208"/>
              <a:gd name="connsiteY59" fmla="*/ 30046 h 269854"/>
              <a:gd name="connsiteX60" fmla="*/ 272569 w 284208"/>
              <a:gd name="connsiteY60" fmla="*/ 19568 h 269854"/>
              <a:gd name="connsiteX61" fmla="*/ 191181 w 284208"/>
              <a:gd name="connsiteY61" fmla="*/ 19568 h 269854"/>
              <a:gd name="connsiteX62" fmla="*/ 192674 w 284208"/>
              <a:gd name="connsiteY62" fmla="*/ 13568 h 269854"/>
              <a:gd name="connsiteX63" fmla="*/ 180103 w 284208"/>
              <a:gd name="connsiteY63" fmla="*/ 2168 h 269854"/>
              <a:gd name="connsiteX64" fmla="*/ 168703 w 284208"/>
              <a:gd name="connsiteY64" fmla="*/ 13568 h 269854"/>
              <a:gd name="connsiteX65" fmla="*/ 170196 w 284208"/>
              <a:gd name="connsiteY65" fmla="*/ 19568 h 269854"/>
              <a:gd name="connsiteX66" fmla="*/ 88809 w 284208"/>
              <a:gd name="connsiteY66" fmla="*/ 19568 h 269854"/>
              <a:gd name="connsiteX67" fmla="*/ 78330 w 284208"/>
              <a:gd name="connsiteY67" fmla="*/ 30046 h 269854"/>
              <a:gd name="connsiteX68" fmla="*/ 78330 w 284208"/>
              <a:gd name="connsiteY68" fmla="*/ 68974 h 269854"/>
              <a:gd name="connsiteX69" fmla="*/ 51862 w 284208"/>
              <a:gd name="connsiteY69" fmla="*/ 61510 h 269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208" h="269854">
                <a:moveTo>
                  <a:pt x="51862" y="61510"/>
                </a:moveTo>
                <a:lnTo>
                  <a:pt x="49852" y="64984"/>
                </a:lnTo>
                <a:lnTo>
                  <a:pt x="54876" y="108046"/>
                </a:lnTo>
                <a:cubicBezTo>
                  <a:pt x="52867" y="111548"/>
                  <a:pt x="51862" y="113557"/>
                  <a:pt x="49852" y="117548"/>
                </a:cubicBezTo>
                <a:lnTo>
                  <a:pt x="43393" y="108046"/>
                </a:lnTo>
                <a:lnTo>
                  <a:pt x="48359" y="64984"/>
                </a:lnTo>
                <a:lnTo>
                  <a:pt x="46379" y="61510"/>
                </a:lnTo>
                <a:cubicBezTo>
                  <a:pt x="36718" y="62173"/>
                  <a:pt x="27250" y="64544"/>
                  <a:pt x="18417" y="68515"/>
                </a:cubicBezTo>
                <a:lnTo>
                  <a:pt x="17412" y="68515"/>
                </a:lnTo>
                <a:lnTo>
                  <a:pt x="16407" y="69491"/>
                </a:lnTo>
                <a:cubicBezTo>
                  <a:pt x="15919" y="69979"/>
                  <a:pt x="15403" y="69979"/>
                  <a:pt x="15403" y="70495"/>
                </a:cubicBezTo>
                <a:cubicBezTo>
                  <a:pt x="14915" y="70984"/>
                  <a:pt x="14915" y="71500"/>
                  <a:pt x="14398" y="71988"/>
                </a:cubicBezTo>
                <a:cubicBezTo>
                  <a:pt x="14398" y="72505"/>
                  <a:pt x="13910" y="72505"/>
                  <a:pt x="13910" y="73481"/>
                </a:cubicBezTo>
                <a:lnTo>
                  <a:pt x="13910" y="74486"/>
                </a:lnTo>
                <a:lnTo>
                  <a:pt x="2427" y="132419"/>
                </a:lnTo>
                <a:cubicBezTo>
                  <a:pt x="1304" y="136679"/>
                  <a:pt x="3733" y="141068"/>
                  <a:pt x="7939" y="142380"/>
                </a:cubicBezTo>
                <a:lnTo>
                  <a:pt x="9431" y="142380"/>
                </a:lnTo>
                <a:cubicBezTo>
                  <a:pt x="12799" y="142093"/>
                  <a:pt x="15606" y="139690"/>
                  <a:pt x="16407" y="136409"/>
                </a:cubicBezTo>
                <a:lnTo>
                  <a:pt x="26886" y="81864"/>
                </a:lnTo>
                <a:cubicBezTo>
                  <a:pt x="27403" y="81864"/>
                  <a:pt x="28407" y="81347"/>
                  <a:pt x="28895" y="81347"/>
                </a:cubicBezTo>
                <a:lnTo>
                  <a:pt x="28895" y="136782"/>
                </a:lnTo>
                <a:lnTo>
                  <a:pt x="23412" y="217164"/>
                </a:lnTo>
                <a:cubicBezTo>
                  <a:pt x="23053" y="222168"/>
                  <a:pt x="26472" y="226658"/>
                  <a:pt x="31393" y="227643"/>
                </a:cubicBezTo>
                <a:lnTo>
                  <a:pt x="31881" y="227643"/>
                </a:lnTo>
                <a:cubicBezTo>
                  <a:pt x="36735" y="227502"/>
                  <a:pt x="40574" y="223483"/>
                  <a:pt x="40493" y="218629"/>
                </a:cubicBezTo>
                <a:lnTo>
                  <a:pt x="45489" y="146256"/>
                </a:lnTo>
                <a:cubicBezTo>
                  <a:pt x="46617" y="146626"/>
                  <a:pt x="47802" y="146793"/>
                  <a:pt x="48991" y="146744"/>
                </a:cubicBezTo>
                <a:cubicBezTo>
                  <a:pt x="50171" y="146862"/>
                  <a:pt x="51362" y="146692"/>
                  <a:pt x="52465" y="146256"/>
                </a:cubicBezTo>
                <a:lnTo>
                  <a:pt x="57460" y="218629"/>
                </a:lnTo>
                <a:cubicBezTo>
                  <a:pt x="57741" y="223334"/>
                  <a:pt x="61384" y="227146"/>
                  <a:pt x="66072" y="227643"/>
                </a:cubicBezTo>
                <a:lnTo>
                  <a:pt x="67077" y="227643"/>
                </a:lnTo>
                <a:cubicBezTo>
                  <a:pt x="72072" y="227126"/>
                  <a:pt x="75058" y="222648"/>
                  <a:pt x="74570" y="217164"/>
                </a:cubicBezTo>
                <a:lnTo>
                  <a:pt x="69058" y="136782"/>
                </a:lnTo>
                <a:lnTo>
                  <a:pt x="69058" y="81462"/>
                </a:lnTo>
                <a:cubicBezTo>
                  <a:pt x="71294" y="81907"/>
                  <a:pt x="73476" y="82582"/>
                  <a:pt x="75575" y="83472"/>
                </a:cubicBezTo>
                <a:cubicBezTo>
                  <a:pt x="76447" y="84011"/>
                  <a:pt x="77426" y="84353"/>
                  <a:pt x="78445" y="84476"/>
                </a:cubicBezTo>
                <a:lnTo>
                  <a:pt x="78445" y="151394"/>
                </a:lnTo>
                <a:cubicBezTo>
                  <a:pt x="78270" y="157274"/>
                  <a:pt x="82895" y="162183"/>
                  <a:pt x="88774" y="162358"/>
                </a:cubicBezTo>
                <a:cubicBezTo>
                  <a:pt x="88823" y="162358"/>
                  <a:pt x="88875" y="162361"/>
                  <a:pt x="88924" y="162361"/>
                </a:cubicBezTo>
                <a:lnTo>
                  <a:pt x="155354" y="162361"/>
                </a:lnTo>
                <a:lnTo>
                  <a:pt x="127364" y="257241"/>
                </a:lnTo>
                <a:cubicBezTo>
                  <a:pt x="126402" y="259977"/>
                  <a:pt x="127840" y="262977"/>
                  <a:pt x="130579" y="263938"/>
                </a:cubicBezTo>
                <a:cubicBezTo>
                  <a:pt x="130995" y="264085"/>
                  <a:pt x="131429" y="264180"/>
                  <a:pt x="131871" y="264217"/>
                </a:cubicBezTo>
                <a:lnTo>
                  <a:pt x="136866" y="265222"/>
                </a:lnTo>
                <a:cubicBezTo>
                  <a:pt x="140096" y="265626"/>
                  <a:pt x="143185" y="263778"/>
                  <a:pt x="144359" y="260743"/>
                </a:cubicBezTo>
                <a:lnTo>
                  <a:pt x="171804" y="167356"/>
                </a:lnTo>
                <a:lnTo>
                  <a:pt x="171804" y="252734"/>
                </a:lnTo>
                <a:cubicBezTo>
                  <a:pt x="171973" y="255421"/>
                  <a:pt x="174112" y="257559"/>
                  <a:pt x="176799" y="257729"/>
                </a:cubicBezTo>
                <a:lnTo>
                  <a:pt x="184808" y="257729"/>
                </a:lnTo>
                <a:cubicBezTo>
                  <a:pt x="187662" y="257755"/>
                  <a:pt x="190050" y="255576"/>
                  <a:pt x="190291" y="252734"/>
                </a:cubicBezTo>
                <a:lnTo>
                  <a:pt x="190291" y="168849"/>
                </a:lnTo>
                <a:lnTo>
                  <a:pt x="216129" y="263729"/>
                </a:lnTo>
                <a:cubicBezTo>
                  <a:pt x="217062" y="267007"/>
                  <a:pt x="220237" y="269123"/>
                  <a:pt x="223622" y="268724"/>
                </a:cubicBezTo>
                <a:lnTo>
                  <a:pt x="228617" y="267719"/>
                </a:lnTo>
                <a:cubicBezTo>
                  <a:pt x="231731" y="267125"/>
                  <a:pt x="233775" y="264116"/>
                  <a:pt x="233178" y="261002"/>
                </a:cubicBezTo>
                <a:cubicBezTo>
                  <a:pt x="233164" y="260915"/>
                  <a:pt x="233144" y="260829"/>
                  <a:pt x="233124" y="260743"/>
                </a:cubicBezTo>
                <a:lnTo>
                  <a:pt x="206138" y="162361"/>
                </a:lnTo>
                <a:lnTo>
                  <a:pt x="272569" y="162361"/>
                </a:lnTo>
                <a:cubicBezTo>
                  <a:pt x="278606" y="162315"/>
                  <a:pt x="283489" y="157432"/>
                  <a:pt x="283535" y="151394"/>
                </a:cubicBezTo>
                <a:lnTo>
                  <a:pt x="283535" y="30046"/>
                </a:lnTo>
                <a:cubicBezTo>
                  <a:pt x="283274" y="24181"/>
                  <a:pt x="278439" y="19562"/>
                  <a:pt x="272569" y="19568"/>
                </a:cubicBezTo>
                <a:lnTo>
                  <a:pt x="191181" y="19568"/>
                </a:lnTo>
                <a:cubicBezTo>
                  <a:pt x="192201" y="17736"/>
                  <a:pt x="192717" y="15663"/>
                  <a:pt x="192674" y="13568"/>
                </a:cubicBezTo>
                <a:cubicBezTo>
                  <a:pt x="192350" y="6948"/>
                  <a:pt x="186720" y="1843"/>
                  <a:pt x="180103" y="2168"/>
                </a:cubicBezTo>
                <a:cubicBezTo>
                  <a:pt x="173937" y="2472"/>
                  <a:pt x="169005" y="7401"/>
                  <a:pt x="168703" y="13568"/>
                </a:cubicBezTo>
                <a:cubicBezTo>
                  <a:pt x="168910" y="15629"/>
                  <a:pt x="169412" y="17650"/>
                  <a:pt x="170196" y="19568"/>
                </a:cubicBezTo>
                <a:lnTo>
                  <a:pt x="88809" y="19568"/>
                </a:lnTo>
                <a:cubicBezTo>
                  <a:pt x="83036" y="19599"/>
                  <a:pt x="78362" y="24273"/>
                  <a:pt x="78330" y="30046"/>
                </a:cubicBezTo>
                <a:lnTo>
                  <a:pt x="78330" y="68974"/>
                </a:lnTo>
                <a:cubicBezTo>
                  <a:pt x="66331" y="64984"/>
                  <a:pt x="54876" y="61510"/>
                  <a:pt x="51862" y="61510"/>
                </a:cubicBezTo>
                <a:close/>
              </a:path>
            </a:pathLst>
          </a:custGeom>
          <a:solidFill>
            <a:srgbClr val="7272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0" name="Freeform: Shape 264">
            <a:extLst>
              <a:ext uri="{FF2B5EF4-FFF2-40B4-BE49-F238E27FC236}">
                <a16:creationId xmlns:a16="http://schemas.microsoft.com/office/drawing/2014/main" id="{A198ADE2-8E6F-AE27-3EEC-24FB0F714EBE}"/>
              </a:ext>
            </a:extLst>
          </p:cNvPr>
          <p:cNvSpPr/>
          <p:nvPr/>
        </p:nvSpPr>
        <p:spPr>
          <a:xfrm>
            <a:off x="9466870" y="4781672"/>
            <a:ext cx="57482" cy="67932"/>
          </a:xfrm>
          <a:custGeom>
            <a:avLst/>
            <a:gdLst>
              <a:gd name="connsiteX0" fmla="*/ 16220 w 31578"/>
              <a:gd name="connsiteY0" fmla="*/ 36779 h 37320"/>
              <a:gd name="connsiteX1" fmla="*/ 30201 w 31578"/>
              <a:gd name="connsiteY1" fmla="*/ 17774 h 37320"/>
              <a:gd name="connsiteX2" fmla="*/ 17773 w 31578"/>
              <a:gd name="connsiteY2" fmla="*/ 2240 h 37320"/>
              <a:gd name="connsiteX3" fmla="*/ 2239 w 31578"/>
              <a:gd name="connsiteY3" fmla="*/ 14665 h 37320"/>
              <a:gd name="connsiteX4" fmla="*/ 2239 w 31578"/>
              <a:gd name="connsiteY4" fmla="*/ 17774 h 37320"/>
              <a:gd name="connsiteX5" fmla="*/ 16220 w 31578"/>
              <a:gd name="connsiteY5" fmla="*/ 36779 h 3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78" h="37320">
                <a:moveTo>
                  <a:pt x="16220" y="36779"/>
                </a:moveTo>
                <a:cubicBezTo>
                  <a:pt x="23713" y="36779"/>
                  <a:pt x="30201" y="26760"/>
                  <a:pt x="30201" y="17774"/>
                </a:cubicBezTo>
                <a:cubicBezTo>
                  <a:pt x="31059" y="10052"/>
                  <a:pt x="25496" y="3099"/>
                  <a:pt x="17773" y="2240"/>
                </a:cubicBezTo>
                <a:cubicBezTo>
                  <a:pt x="10054" y="1382"/>
                  <a:pt x="3098" y="6946"/>
                  <a:pt x="2239" y="14665"/>
                </a:cubicBezTo>
                <a:cubicBezTo>
                  <a:pt x="2124" y="15699"/>
                  <a:pt x="2124" y="16741"/>
                  <a:pt x="2239" y="17774"/>
                </a:cubicBezTo>
                <a:cubicBezTo>
                  <a:pt x="2239" y="26760"/>
                  <a:pt x="8727" y="36779"/>
                  <a:pt x="16220" y="36779"/>
                </a:cubicBezTo>
                <a:close/>
              </a:path>
            </a:pathLst>
          </a:custGeom>
          <a:solidFill>
            <a:srgbClr val="72727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1" name="Freeform: Shape 265">
            <a:extLst>
              <a:ext uri="{FF2B5EF4-FFF2-40B4-BE49-F238E27FC236}">
                <a16:creationId xmlns:a16="http://schemas.microsoft.com/office/drawing/2014/main" id="{19BD45D2-4B0C-C653-6922-D75C755D6DDC}"/>
              </a:ext>
            </a:extLst>
          </p:cNvPr>
          <p:cNvSpPr/>
          <p:nvPr/>
        </p:nvSpPr>
        <p:spPr>
          <a:xfrm>
            <a:off x="9700610" y="4942837"/>
            <a:ext cx="125414" cy="5226"/>
          </a:xfrm>
          <a:custGeom>
            <a:avLst/>
            <a:gdLst>
              <a:gd name="connsiteX0" fmla="*/ 2641 w 68899"/>
              <a:gd name="connsiteY0" fmla="*/ 2641 h 2870"/>
              <a:gd name="connsiteX1" fmla="*/ 69559 w 68899"/>
              <a:gd name="connsiteY1" fmla="*/ 2641 h 2870"/>
              <a:gd name="connsiteX2" fmla="*/ 69559 w 68899"/>
              <a:gd name="connsiteY2" fmla="*/ 2153 h 2870"/>
              <a:gd name="connsiteX3" fmla="*/ 2641 w 68899"/>
              <a:gd name="connsiteY3" fmla="*/ 2153 h 2870"/>
              <a:gd name="connsiteX4" fmla="*/ 2153 w 68899"/>
              <a:gd name="connsiteY4" fmla="*/ 2641 h 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9" h="2870">
                <a:moveTo>
                  <a:pt x="2641" y="2641"/>
                </a:moveTo>
                <a:lnTo>
                  <a:pt x="69559" y="2641"/>
                </a:lnTo>
                <a:lnTo>
                  <a:pt x="69559" y="2153"/>
                </a:lnTo>
                <a:lnTo>
                  <a:pt x="2641" y="2153"/>
                </a:lnTo>
                <a:cubicBezTo>
                  <a:pt x="2153" y="2153"/>
                  <a:pt x="2153" y="2153"/>
                  <a:pt x="2153" y="2641"/>
                </a:cubicBezTo>
                <a:close/>
              </a:path>
            </a:pathLst>
          </a:custGeom>
          <a:solidFill>
            <a:srgbClr val="C7C4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2" name="Freeform: Shape 266">
            <a:extLst>
              <a:ext uri="{FF2B5EF4-FFF2-40B4-BE49-F238E27FC236}">
                <a16:creationId xmlns:a16="http://schemas.microsoft.com/office/drawing/2014/main" id="{FA1DDD37-CCF8-C66F-F3F3-356EA2A44832}"/>
              </a:ext>
            </a:extLst>
          </p:cNvPr>
          <p:cNvSpPr/>
          <p:nvPr/>
        </p:nvSpPr>
        <p:spPr>
          <a:xfrm>
            <a:off x="9700610" y="4908295"/>
            <a:ext cx="125414" cy="5226"/>
          </a:xfrm>
          <a:custGeom>
            <a:avLst/>
            <a:gdLst>
              <a:gd name="connsiteX0" fmla="*/ 2641 w 68899"/>
              <a:gd name="connsiteY0" fmla="*/ 2641 h 2870"/>
              <a:gd name="connsiteX1" fmla="*/ 69559 w 68899"/>
              <a:gd name="connsiteY1" fmla="*/ 2641 h 2870"/>
              <a:gd name="connsiteX2" fmla="*/ 69559 w 68899"/>
              <a:gd name="connsiteY2" fmla="*/ 2153 h 2870"/>
              <a:gd name="connsiteX3" fmla="*/ 2641 w 68899"/>
              <a:gd name="connsiteY3" fmla="*/ 2153 h 2870"/>
              <a:gd name="connsiteX4" fmla="*/ 2153 w 68899"/>
              <a:gd name="connsiteY4" fmla="*/ 2641 h 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9" h="2870">
                <a:moveTo>
                  <a:pt x="2641" y="2641"/>
                </a:moveTo>
                <a:lnTo>
                  <a:pt x="69559" y="2641"/>
                </a:lnTo>
                <a:lnTo>
                  <a:pt x="69559" y="2153"/>
                </a:lnTo>
                <a:lnTo>
                  <a:pt x="2641" y="2153"/>
                </a:lnTo>
                <a:cubicBezTo>
                  <a:pt x="2153" y="2153"/>
                  <a:pt x="2153" y="2153"/>
                  <a:pt x="2153" y="2641"/>
                </a:cubicBezTo>
                <a:close/>
              </a:path>
            </a:pathLst>
          </a:custGeom>
          <a:solidFill>
            <a:srgbClr val="C7C4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3" name="Freeform: Shape 267">
            <a:extLst>
              <a:ext uri="{FF2B5EF4-FFF2-40B4-BE49-F238E27FC236}">
                <a16:creationId xmlns:a16="http://schemas.microsoft.com/office/drawing/2014/main" id="{146A979E-B04E-753A-7A63-5DC89F03A2DF}"/>
              </a:ext>
            </a:extLst>
          </p:cNvPr>
          <p:cNvSpPr/>
          <p:nvPr/>
        </p:nvSpPr>
        <p:spPr>
          <a:xfrm>
            <a:off x="9699774" y="4842597"/>
            <a:ext cx="130640" cy="67932"/>
          </a:xfrm>
          <a:custGeom>
            <a:avLst/>
            <a:gdLst>
              <a:gd name="connsiteX0" fmla="*/ 3101 w 71769"/>
              <a:gd name="connsiteY0" fmla="*/ 19787 h 37320"/>
              <a:gd name="connsiteX1" fmla="*/ 14584 w 71769"/>
              <a:gd name="connsiteY1" fmla="*/ 19787 h 37320"/>
              <a:gd name="connsiteX2" fmla="*/ 18574 w 71769"/>
              <a:gd name="connsiteY2" fmla="*/ 26275 h 37320"/>
              <a:gd name="connsiteX3" fmla="*/ 17081 w 71769"/>
              <a:gd name="connsiteY3" fmla="*/ 30753 h 37320"/>
              <a:gd name="connsiteX4" fmla="*/ 22651 w 71769"/>
              <a:gd name="connsiteY4" fmla="*/ 37152 h 37320"/>
              <a:gd name="connsiteX5" fmla="*/ 29052 w 71769"/>
              <a:gd name="connsiteY5" fmla="*/ 31583 h 37320"/>
              <a:gd name="connsiteX6" fmla="*/ 29052 w 71769"/>
              <a:gd name="connsiteY6" fmla="*/ 30753 h 37320"/>
              <a:gd name="connsiteX7" fmla="*/ 28536 w 71769"/>
              <a:gd name="connsiteY7" fmla="*/ 28256 h 37320"/>
              <a:gd name="connsiteX8" fmla="*/ 39531 w 71769"/>
              <a:gd name="connsiteY8" fmla="*/ 19643 h 37320"/>
              <a:gd name="connsiteX9" fmla="*/ 42402 w 71769"/>
              <a:gd name="connsiteY9" fmla="*/ 21136 h 37320"/>
              <a:gd name="connsiteX10" fmla="*/ 45875 w 71769"/>
              <a:gd name="connsiteY10" fmla="*/ 19643 h 37320"/>
              <a:gd name="connsiteX11" fmla="*/ 57359 w 71769"/>
              <a:gd name="connsiteY11" fmla="*/ 27107 h 37320"/>
              <a:gd name="connsiteX12" fmla="*/ 56870 w 71769"/>
              <a:gd name="connsiteY12" fmla="*/ 30610 h 37320"/>
              <a:gd name="connsiteX13" fmla="*/ 63358 w 71769"/>
              <a:gd name="connsiteY13" fmla="*/ 37614 h 37320"/>
              <a:gd name="connsiteX14" fmla="*/ 70363 w 71769"/>
              <a:gd name="connsiteY14" fmla="*/ 30610 h 37320"/>
              <a:gd name="connsiteX15" fmla="*/ 63358 w 71769"/>
              <a:gd name="connsiteY15" fmla="*/ 23117 h 37320"/>
              <a:gd name="connsiteX16" fmla="*/ 58851 w 71769"/>
              <a:gd name="connsiteY16" fmla="*/ 25126 h 37320"/>
              <a:gd name="connsiteX17" fmla="*/ 50239 w 71769"/>
              <a:gd name="connsiteY17" fmla="*/ 19643 h 37320"/>
              <a:gd name="connsiteX18" fmla="*/ 69703 w 71769"/>
              <a:gd name="connsiteY18" fmla="*/ 19643 h 37320"/>
              <a:gd name="connsiteX19" fmla="*/ 69703 w 71769"/>
              <a:gd name="connsiteY19" fmla="*/ 19126 h 37320"/>
              <a:gd name="connsiteX20" fmla="*/ 49607 w 71769"/>
              <a:gd name="connsiteY20" fmla="*/ 19126 h 37320"/>
              <a:gd name="connsiteX21" fmla="*/ 47081 w 71769"/>
              <a:gd name="connsiteY21" fmla="*/ 17634 h 37320"/>
              <a:gd name="connsiteX22" fmla="*/ 47081 w 71769"/>
              <a:gd name="connsiteY22" fmla="*/ 15653 h 37320"/>
              <a:gd name="connsiteX23" fmla="*/ 42115 w 71769"/>
              <a:gd name="connsiteY23" fmla="*/ 10629 h 37320"/>
              <a:gd name="connsiteX24" fmla="*/ 42115 w 71769"/>
              <a:gd name="connsiteY24" fmla="*/ 10629 h 37320"/>
              <a:gd name="connsiteX25" fmla="*/ 37119 w 71769"/>
              <a:gd name="connsiteY25" fmla="*/ 15653 h 37320"/>
              <a:gd name="connsiteX26" fmla="*/ 37608 w 71769"/>
              <a:gd name="connsiteY26" fmla="*/ 17634 h 37320"/>
              <a:gd name="connsiteX27" fmla="*/ 36115 w 71769"/>
              <a:gd name="connsiteY27" fmla="*/ 19126 h 37320"/>
              <a:gd name="connsiteX28" fmla="*/ 16651 w 71769"/>
              <a:gd name="connsiteY28" fmla="*/ 19126 h 37320"/>
              <a:gd name="connsiteX29" fmla="*/ 11655 w 71769"/>
              <a:gd name="connsiteY29" fmla="*/ 11634 h 37320"/>
              <a:gd name="connsiteX30" fmla="*/ 13148 w 71769"/>
              <a:gd name="connsiteY30" fmla="*/ 7643 h 37320"/>
              <a:gd name="connsiteX31" fmla="*/ 8974 w 71769"/>
              <a:gd name="connsiteY31" fmla="*/ 2197 h 37320"/>
              <a:gd name="connsiteX32" fmla="*/ 8153 w 71769"/>
              <a:gd name="connsiteY32" fmla="*/ 2160 h 37320"/>
              <a:gd name="connsiteX33" fmla="*/ 2641 w 71769"/>
              <a:gd name="connsiteY33" fmla="*/ 7144 h 37320"/>
              <a:gd name="connsiteX34" fmla="*/ 2641 w 71769"/>
              <a:gd name="connsiteY34" fmla="*/ 7643 h 37320"/>
              <a:gd name="connsiteX35" fmla="*/ 7967 w 71769"/>
              <a:gd name="connsiteY35" fmla="*/ 12647 h 37320"/>
              <a:gd name="connsiteX36" fmla="*/ 8153 w 71769"/>
              <a:gd name="connsiteY36" fmla="*/ 12638 h 37320"/>
              <a:gd name="connsiteX37" fmla="*/ 9646 w 71769"/>
              <a:gd name="connsiteY37" fmla="*/ 12638 h 37320"/>
              <a:gd name="connsiteX38" fmla="*/ 13636 w 71769"/>
              <a:gd name="connsiteY38" fmla="*/ 19126 h 37320"/>
              <a:gd name="connsiteX39" fmla="*/ 2153 w 71769"/>
              <a:gd name="connsiteY39" fmla="*/ 19126 h 37320"/>
              <a:gd name="connsiteX40" fmla="*/ 2641 w 71769"/>
              <a:gd name="connsiteY40" fmla="*/ 19643 h 3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1769" h="37320">
                <a:moveTo>
                  <a:pt x="3101" y="19787"/>
                </a:moveTo>
                <a:lnTo>
                  <a:pt x="14584" y="19787"/>
                </a:lnTo>
                <a:lnTo>
                  <a:pt x="18574" y="26275"/>
                </a:lnTo>
                <a:cubicBezTo>
                  <a:pt x="17635" y="27581"/>
                  <a:pt x="17113" y="29143"/>
                  <a:pt x="17081" y="30753"/>
                </a:cubicBezTo>
                <a:cubicBezTo>
                  <a:pt x="16852" y="34057"/>
                  <a:pt x="19346" y="36925"/>
                  <a:pt x="22651" y="37152"/>
                </a:cubicBezTo>
                <a:cubicBezTo>
                  <a:pt x="25958" y="37382"/>
                  <a:pt x="28823" y="34887"/>
                  <a:pt x="29052" y="31583"/>
                </a:cubicBezTo>
                <a:cubicBezTo>
                  <a:pt x="29073" y="31307"/>
                  <a:pt x="29073" y="31029"/>
                  <a:pt x="29052" y="30753"/>
                </a:cubicBezTo>
                <a:cubicBezTo>
                  <a:pt x="29133" y="29889"/>
                  <a:pt x="28952" y="29019"/>
                  <a:pt x="28536" y="28256"/>
                </a:cubicBezTo>
                <a:lnTo>
                  <a:pt x="39531" y="19643"/>
                </a:lnTo>
                <a:cubicBezTo>
                  <a:pt x="40266" y="20484"/>
                  <a:pt x="41291" y="21015"/>
                  <a:pt x="42402" y="21136"/>
                </a:cubicBezTo>
                <a:cubicBezTo>
                  <a:pt x="43740" y="21277"/>
                  <a:pt x="45054" y="20711"/>
                  <a:pt x="45875" y="19643"/>
                </a:cubicBezTo>
                <a:lnTo>
                  <a:pt x="57359" y="27107"/>
                </a:lnTo>
                <a:cubicBezTo>
                  <a:pt x="56922" y="28221"/>
                  <a:pt x="56756" y="29421"/>
                  <a:pt x="56870" y="30610"/>
                </a:cubicBezTo>
                <a:cubicBezTo>
                  <a:pt x="56888" y="34273"/>
                  <a:pt x="59707" y="37316"/>
                  <a:pt x="63358" y="37614"/>
                </a:cubicBezTo>
                <a:cubicBezTo>
                  <a:pt x="67188" y="37522"/>
                  <a:pt x="70271" y="34439"/>
                  <a:pt x="70363" y="30610"/>
                </a:cubicBezTo>
                <a:cubicBezTo>
                  <a:pt x="70492" y="26608"/>
                  <a:pt x="67360" y="23257"/>
                  <a:pt x="63358" y="23117"/>
                </a:cubicBezTo>
                <a:cubicBezTo>
                  <a:pt x="61699" y="23358"/>
                  <a:pt x="60140" y="24056"/>
                  <a:pt x="58851" y="25126"/>
                </a:cubicBezTo>
                <a:lnTo>
                  <a:pt x="50239" y="19643"/>
                </a:lnTo>
                <a:lnTo>
                  <a:pt x="69703" y="19643"/>
                </a:lnTo>
                <a:lnTo>
                  <a:pt x="69703" y="19126"/>
                </a:lnTo>
                <a:lnTo>
                  <a:pt x="49607" y="19126"/>
                </a:lnTo>
                <a:lnTo>
                  <a:pt x="47081" y="17634"/>
                </a:lnTo>
                <a:lnTo>
                  <a:pt x="47081" y="15653"/>
                </a:lnTo>
                <a:cubicBezTo>
                  <a:pt x="47098" y="12894"/>
                  <a:pt x="44874" y="10646"/>
                  <a:pt x="42115" y="10629"/>
                </a:cubicBezTo>
                <a:cubicBezTo>
                  <a:pt x="42115" y="10629"/>
                  <a:pt x="42115" y="10629"/>
                  <a:pt x="42115" y="10629"/>
                </a:cubicBezTo>
                <a:cubicBezTo>
                  <a:pt x="39419" y="10798"/>
                  <a:pt x="37274" y="12954"/>
                  <a:pt x="37119" y="15653"/>
                </a:cubicBezTo>
                <a:cubicBezTo>
                  <a:pt x="37119" y="16629"/>
                  <a:pt x="37608" y="17117"/>
                  <a:pt x="37608" y="17634"/>
                </a:cubicBezTo>
                <a:lnTo>
                  <a:pt x="36115" y="19126"/>
                </a:lnTo>
                <a:lnTo>
                  <a:pt x="16651" y="19126"/>
                </a:lnTo>
                <a:lnTo>
                  <a:pt x="11655" y="11634"/>
                </a:lnTo>
                <a:cubicBezTo>
                  <a:pt x="12568" y="10500"/>
                  <a:pt x="13094" y="9099"/>
                  <a:pt x="13148" y="7643"/>
                </a:cubicBezTo>
                <a:cubicBezTo>
                  <a:pt x="13499" y="4988"/>
                  <a:pt x="11630" y="2547"/>
                  <a:pt x="8974" y="2197"/>
                </a:cubicBezTo>
                <a:cubicBezTo>
                  <a:pt x="8701" y="2163"/>
                  <a:pt x="8426" y="2149"/>
                  <a:pt x="8153" y="2160"/>
                </a:cubicBezTo>
                <a:cubicBezTo>
                  <a:pt x="5256" y="2014"/>
                  <a:pt x="2788" y="4244"/>
                  <a:pt x="2641" y="7144"/>
                </a:cubicBezTo>
                <a:cubicBezTo>
                  <a:pt x="2635" y="7310"/>
                  <a:pt x="2632" y="7477"/>
                  <a:pt x="2641" y="7643"/>
                </a:cubicBezTo>
                <a:cubicBezTo>
                  <a:pt x="2730" y="10497"/>
                  <a:pt x="5113" y="12736"/>
                  <a:pt x="7967" y="12647"/>
                </a:cubicBezTo>
                <a:cubicBezTo>
                  <a:pt x="8030" y="12647"/>
                  <a:pt x="8090" y="12641"/>
                  <a:pt x="8153" y="12638"/>
                </a:cubicBezTo>
                <a:lnTo>
                  <a:pt x="9646" y="12638"/>
                </a:lnTo>
                <a:lnTo>
                  <a:pt x="13636" y="19126"/>
                </a:lnTo>
                <a:lnTo>
                  <a:pt x="2153" y="19126"/>
                </a:lnTo>
                <a:cubicBezTo>
                  <a:pt x="2153" y="19126"/>
                  <a:pt x="2153" y="19643"/>
                  <a:pt x="2641" y="19643"/>
                </a:cubicBezTo>
                <a:close/>
              </a:path>
            </a:pathLst>
          </a:custGeom>
          <a:solidFill>
            <a:srgbClr val="C7C4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4" name="Freeform: Shape 268">
            <a:extLst>
              <a:ext uri="{FF2B5EF4-FFF2-40B4-BE49-F238E27FC236}">
                <a16:creationId xmlns:a16="http://schemas.microsoft.com/office/drawing/2014/main" id="{787EB68C-B127-7984-B51C-1EC1A6ECCD70}"/>
              </a:ext>
            </a:extLst>
          </p:cNvPr>
          <p:cNvSpPr/>
          <p:nvPr/>
        </p:nvSpPr>
        <p:spPr>
          <a:xfrm>
            <a:off x="9727053" y="4874695"/>
            <a:ext cx="41804" cy="15676"/>
          </a:xfrm>
          <a:custGeom>
            <a:avLst/>
            <a:gdLst>
              <a:gd name="connsiteX0" fmla="*/ 2153 w 22966"/>
              <a:gd name="connsiteY0" fmla="*/ 2153 h 8612"/>
              <a:gd name="connsiteX1" fmla="*/ 21100 w 22966"/>
              <a:gd name="connsiteY1" fmla="*/ 2153 h 8612"/>
              <a:gd name="connsiteX2" fmla="*/ 12115 w 22966"/>
              <a:gd name="connsiteY2" fmla="*/ 8641 h 8612"/>
              <a:gd name="connsiteX3" fmla="*/ 8124 w 22966"/>
              <a:gd name="connsiteY3" fmla="*/ 7120 h 8612"/>
              <a:gd name="connsiteX4" fmla="*/ 5627 w 22966"/>
              <a:gd name="connsiteY4" fmla="*/ 7636 h 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66" h="8612">
                <a:moveTo>
                  <a:pt x="2153" y="2153"/>
                </a:moveTo>
                <a:lnTo>
                  <a:pt x="21100" y="2153"/>
                </a:lnTo>
                <a:lnTo>
                  <a:pt x="12115" y="8641"/>
                </a:lnTo>
                <a:cubicBezTo>
                  <a:pt x="11030" y="7639"/>
                  <a:pt x="9600" y="7094"/>
                  <a:pt x="8124" y="7120"/>
                </a:cubicBezTo>
                <a:cubicBezTo>
                  <a:pt x="7260" y="7039"/>
                  <a:pt x="6390" y="7220"/>
                  <a:pt x="5627" y="7636"/>
                </a:cubicBezTo>
                <a:close/>
              </a:path>
            </a:pathLst>
          </a:custGeom>
          <a:solidFill>
            <a:srgbClr val="C7C4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5" name="Freeform: Shape 269">
            <a:extLst>
              <a:ext uri="{FF2B5EF4-FFF2-40B4-BE49-F238E27FC236}">
                <a16:creationId xmlns:a16="http://schemas.microsoft.com/office/drawing/2014/main" id="{02AEFC5D-F0FE-B6F9-8A31-D3A0CD446706}"/>
              </a:ext>
            </a:extLst>
          </p:cNvPr>
          <p:cNvSpPr/>
          <p:nvPr/>
        </p:nvSpPr>
        <p:spPr>
          <a:xfrm>
            <a:off x="9700663" y="4839213"/>
            <a:ext cx="125414" cy="5226"/>
          </a:xfrm>
          <a:custGeom>
            <a:avLst/>
            <a:gdLst>
              <a:gd name="connsiteX0" fmla="*/ 2612 w 68899"/>
              <a:gd name="connsiteY0" fmla="*/ 2670 h 2870"/>
              <a:gd name="connsiteX1" fmla="*/ 69531 w 68899"/>
              <a:gd name="connsiteY1" fmla="*/ 2670 h 2870"/>
              <a:gd name="connsiteX2" fmla="*/ 69531 w 68899"/>
              <a:gd name="connsiteY2" fmla="*/ 2153 h 2870"/>
              <a:gd name="connsiteX3" fmla="*/ 2153 w 68899"/>
              <a:gd name="connsiteY3" fmla="*/ 2153 h 2870"/>
              <a:gd name="connsiteX4" fmla="*/ 2641 w 68899"/>
              <a:gd name="connsiteY4" fmla="*/ 2670 h 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99" h="2870">
                <a:moveTo>
                  <a:pt x="2612" y="2670"/>
                </a:moveTo>
                <a:lnTo>
                  <a:pt x="69531" y="2670"/>
                </a:lnTo>
                <a:lnTo>
                  <a:pt x="69531" y="2153"/>
                </a:lnTo>
                <a:lnTo>
                  <a:pt x="2153" y="2153"/>
                </a:lnTo>
                <a:cubicBezTo>
                  <a:pt x="2153" y="2153"/>
                  <a:pt x="2153" y="2670"/>
                  <a:pt x="2641" y="2670"/>
                </a:cubicBezTo>
                <a:close/>
              </a:path>
            </a:pathLst>
          </a:custGeom>
          <a:solidFill>
            <a:srgbClr val="C7C4E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6" name="Freeform: Shape 270">
            <a:extLst>
              <a:ext uri="{FF2B5EF4-FFF2-40B4-BE49-F238E27FC236}">
                <a16:creationId xmlns:a16="http://schemas.microsoft.com/office/drawing/2014/main" id="{0A1FE334-2CC9-8D1C-4DCF-20EAD6C505C9}"/>
              </a:ext>
            </a:extLst>
          </p:cNvPr>
          <p:cNvSpPr/>
          <p:nvPr/>
        </p:nvSpPr>
        <p:spPr>
          <a:xfrm>
            <a:off x="9582511" y="4812875"/>
            <a:ext cx="303085" cy="193346"/>
          </a:xfrm>
          <a:custGeom>
            <a:avLst/>
            <a:gdLst>
              <a:gd name="connsiteX0" fmla="*/ 132487 w 166506"/>
              <a:gd name="connsiteY0" fmla="*/ 81043 h 106219"/>
              <a:gd name="connsiteX1" fmla="*/ 64076 w 166506"/>
              <a:gd name="connsiteY1" fmla="*/ 81043 h 106219"/>
              <a:gd name="connsiteX2" fmla="*/ 62067 w 166506"/>
              <a:gd name="connsiteY2" fmla="*/ 77540 h 106219"/>
              <a:gd name="connsiteX3" fmla="*/ 62067 w 166506"/>
              <a:gd name="connsiteY3" fmla="*/ 8641 h 106219"/>
              <a:gd name="connsiteX4" fmla="*/ 60086 w 166506"/>
              <a:gd name="connsiteY4" fmla="*/ 7120 h 106219"/>
              <a:gd name="connsiteX5" fmla="*/ 58076 w 166506"/>
              <a:gd name="connsiteY5" fmla="*/ 7120 h 106219"/>
              <a:gd name="connsiteX6" fmla="*/ 56583 w 166506"/>
              <a:gd name="connsiteY6" fmla="*/ 8641 h 106219"/>
              <a:gd name="connsiteX7" fmla="*/ 56583 w 166506"/>
              <a:gd name="connsiteY7" fmla="*/ 15129 h 106219"/>
              <a:gd name="connsiteX8" fmla="*/ 54574 w 166506"/>
              <a:gd name="connsiteY8" fmla="*/ 15129 h 106219"/>
              <a:gd name="connsiteX9" fmla="*/ 52593 w 166506"/>
              <a:gd name="connsiteY9" fmla="*/ 16622 h 106219"/>
              <a:gd name="connsiteX10" fmla="*/ 52593 w 166506"/>
              <a:gd name="connsiteY10" fmla="*/ 17139 h 106219"/>
              <a:gd name="connsiteX11" fmla="*/ 54574 w 166506"/>
              <a:gd name="connsiteY11" fmla="*/ 18632 h 106219"/>
              <a:gd name="connsiteX12" fmla="*/ 56583 w 166506"/>
              <a:gd name="connsiteY12" fmla="*/ 18632 h 106219"/>
              <a:gd name="connsiteX13" fmla="*/ 56583 w 166506"/>
              <a:gd name="connsiteY13" fmla="*/ 27244 h 106219"/>
              <a:gd name="connsiteX14" fmla="*/ 15646 w 166506"/>
              <a:gd name="connsiteY14" fmla="*/ 48230 h 106219"/>
              <a:gd name="connsiteX15" fmla="*/ 11139 w 166506"/>
              <a:gd name="connsiteY15" fmla="*/ 42746 h 106219"/>
              <a:gd name="connsiteX16" fmla="*/ 2153 w 166506"/>
              <a:gd name="connsiteY16" fmla="*/ 39244 h 106219"/>
              <a:gd name="connsiteX17" fmla="*/ 2153 w 166506"/>
              <a:gd name="connsiteY17" fmla="*/ 2153 h 106219"/>
              <a:gd name="connsiteX18" fmla="*/ 165788 w 166506"/>
              <a:gd name="connsiteY18" fmla="*/ 2153 h 106219"/>
              <a:gd name="connsiteX19" fmla="*/ 165788 w 166506"/>
              <a:gd name="connsiteY19" fmla="*/ 104497 h 106219"/>
              <a:gd name="connsiteX20" fmla="*/ 2153 w 166506"/>
              <a:gd name="connsiteY20" fmla="*/ 104497 h 106219"/>
              <a:gd name="connsiteX21" fmla="*/ 2153 w 166506"/>
              <a:gd name="connsiteY21" fmla="*/ 56067 h 106219"/>
              <a:gd name="connsiteX22" fmla="*/ 7148 w 166506"/>
              <a:gd name="connsiteY22" fmla="*/ 58076 h 106219"/>
              <a:gd name="connsiteX23" fmla="*/ 9129 w 166506"/>
              <a:gd name="connsiteY23" fmla="*/ 58564 h 106219"/>
              <a:gd name="connsiteX24" fmla="*/ 16134 w 166506"/>
              <a:gd name="connsiteY24" fmla="*/ 52593 h 106219"/>
              <a:gd name="connsiteX25" fmla="*/ 16134 w 166506"/>
              <a:gd name="connsiteY25" fmla="*/ 51072 h 106219"/>
              <a:gd name="connsiteX26" fmla="*/ 56583 w 166506"/>
              <a:gd name="connsiteY26" fmla="*/ 28593 h 106219"/>
              <a:gd name="connsiteX27" fmla="*/ 56583 w 166506"/>
              <a:gd name="connsiteY27" fmla="*/ 34105 h 106219"/>
              <a:gd name="connsiteX28" fmla="*/ 54574 w 166506"/>
              <a:gd name="connsiteY28" fmla="*/ 34105 h 106219"/>
              <a:gd name="connsiteX29" fmla="*/ 52593 w 166506"/>
              <a:gd name="connsiteY29" fmla="*/ 35598 h 106219"/>
              <a:gd name="connsiteX30" fmla="*/ 52593 w 166506"/>
              <a:gd name="connsiteY30" fmla="*/ 36115 h 106219"/>
              <a:gd name="connsiteX31" fmla="*/ 54574 w 166506"/>
              <a:gd name="connsiteY31" fmla="*/ 38096 h 106219"/>
              <a:gd name="connsiteX32" fmla="*/ 56583 w 166506"/>
              <a:gd name="connsiteY32" fmla="*/ 38096 h 106219"/>
              <a:gd name="connsiteX33" fmla="*/ 56583 w 166506"/>
              <a:gd name="connsiteY33" fmla="*/ 52995 h 106219"/>
              <a:gd name="connsiteX34" fmla="*/ 54574 w 166506"/>
              <a:gd name="connsiteY34" fmla="*/ 52995 h 106219"/>
              <a:gd name="connsiteX35" fmla="*/ 52593 w 166506"/>
              <a:gd name="connsiteY35" fmla="*/ 54517 h 106219"/>
              <a:gd name="connsiteX36" fmla="*/ 52593 w 166506"/>
              <a:gd name="connsiteY36" fmla="*/ 55005 h 106219"/>
              <a:gd name="connsiteX37" fmla="*/ 54574 w 166506"/>
              <a:gd name="connsiteY37" fmla="*/ 56526 h 106219"/>
              <a:gd name="connsiteX38" fmla="*/ 56583 w 166506"/>
              <a:gd name="connsiteY38" fmla="*/ 56526 h 106219"/>
              <a:gd name="connsiteX39" fmla="*/ 56583 w 166506"/>
              <a:gd name="connsiteY39" fmla="*/ 71483 h 106219"/>
              <a:gd name="connsiteX40" fmla="*/ 54574 w 166506"/>
              <a:gd name="connsiteY40" fmla="*/ 71483 h 106219"/>
              <a:gd name="connsiteX41" fmla="*/ 52593 w 166506"/>
              <a:gd name="connsiteY41" fmla="*/ 73492 h 106219"/>
              <a:gd name="connsiteX42" fmla="*/ 52593 w 166506"/>
              <a:gd name="connsiteY42" fmla="*/ 73980 h 106219"/>
              <a:gd name="connsiteX43" fmla="*/ 54574 w 166506"/>
              <a:gd name="connsiteY43" fmla="*/ 75473 h 106219"/>
              <a:gd name="connsiteX44" fmla="*/ 56583 w 166506"/>
              <a:gd name="connsiteY44" fmla="*/ 75473 h 106219"/>
              <a:gd name="connsiteX45" fmla="*/ 56583 w 166506"/>
              <a:gd name="connsiteY45" fmla="*/ 84976 h 106219"/>
              <a:gd name="connsiteX46" fmla="*/ 57706 w 166506"/>
              <a:gd name="connsiteY46" fmla="*/ 86468 h 106219"/>
              <a:gd name="connsiteX47" fmla="*/ 58076 w 166506"/>
              <a:gd name="connsiteY47" fmla="*/ 86468 h 106219"/>
              <a:gd name="connsiteX48" fmla="*/ 70564 w 166506"/>
              <a:gd name="connsiteY48" fmla="*/ 86468 h 106219"/>
              <a:gd name="connsiteX49" fmla="*/ 70564 w 166506"/>
              <a:gd name="connsiteY49" fmla="*/ 87961 h 106219"/>
              <a:gd name="connsiteX50" fmla="*/ 72057 w 166506"/>
              <a:gd name="connsiteY50" fmla="*/ 89971 h 106219"/>
              <a:gd name="connsiteX51" fmla="*/ 72545 w 166506"/>
              <a:gd name="connsiteY51" fmla="*/ 89971 h 106219"/>
              <a:gd name="connsiteX52" fmla="*/ 74067 w 166506"/>
              <a:gd name="connsiteY52" fmla="*/ 87961 h 106219"/>
              <a:gd name="connsiteX53" fmla="*/ 74067 w 166506"/>
              <a:gd name="connsiteY53" fmla="*/ 86468 h 106219"/>
              <a:gd name="connsiteX54" fmla="*/ 89540 w 166506"/>
              <a:gd name="connsiteY54" fmla="*/ 86468 h 106219"/>
              <a:gd name="connsiteX55" fmla="*/ 89540 w 166506"/>
              <a:gd name="connsiteY55" fmla="*/ 87961 h 106219"/>
              <a:gd name="connsiteX56" fmla="*/ 91033 w 166506"/>
              <a:gd name="connsiteY56" fmla="*/ 89971 h 106219"/>
              <a:gd name="connsiteX57" fmla="*/ 91521 w 166506"/>
              <a:gd name="connsiteY57" fmla="*/ 89971 h 106219"/>
              <a:gd name="connsiteX58" fmla="*/ 93014 w 166506"/>
              <a:gd name="connsiteY58" fmla="*/ 87961 h 106219"/>
              <a:gd name="connsiteX59" fmla="*/ 93014 w 166506"/>
              <a:gd name="connsiteY59" fmla="*/ 86468 h 106219"/>
              <a:gd name="connsiteX60" fmla="*/ 108516 w 166506"/>
              <a:gd name="connsiteY60" fmla="*/ 86468 h 106219"/>
              <a:gd name="connsiteX61" fmla="*/ 108516 w 166506"/>
              <a:gd name="connsiteY61" fmla="*/ 87961 h 106219"/>
              <a:gd name="connsiteX62" fmla="*/ 110009 w 166506"/>
              <a:gd name="connsiteY62" fmla="*/ 89971 h 106219"/>
              <a:gd name="connsiteX63" fmla="*/ 110583 w 166506"/>
              <a:gd name="connsiteY63" fmla="*/ 89971 h 106219"/>
              <a:gd name="connsiteX64" fmla="*/ 112076 w 166506"/>
              <a:gd name="connsiteY64" fmla="*/ 87961 h 106219"/>
              <a:gd name="connsiteX65" fmla="*/ 112076 w 166506"/>
              <a:gd name="connsiteY65" fmla="*/ 86468 h 106219"/>
              <a:gd name="connsiteX66" fmla="*/ 127061 w 166506"/>
              <a:gd name="connsiteY66" fmla="*/ 86468 h 106219"/>
              <a:gd name="connsiteX67" fmla="*/ 127061 w 166506"/>
              <a:gd name="connsiteY67" fmla="*/ 87961 h 106219"/>
              <a:gd name="connsiteX68" fmla="*/ 129071 w 166506"/>
              <a:gd name="connsiteY68" fmla="*/ 89971 h 106219"/>
              <a:gd name="connsiteX69" fmla="*/ 129559 w 166506"/>
              <a:gd name="connsiteY69" fmla="*/ 89971 h 106219"/>
              <a:gd name="connsiteX70" fmla="*/ 131052 w 166506"/>
              <a:gd name="connsiteY70" fmla="*/ 87961 h 106219"/>
              <a:gd name="connsiteX71" fmla="*/ 131052 w 166506"/>
              <a:gd name="connsiteY71" fmla="*/ 86468 h 106219"/>
              <a:gd name="connsiteX72" fmla="*/ 132573 w 166506"/>
              <a:gd name="connsiteY72" fmla="*/ 86468 h 106219"/>
              <a:gd name="connsiteX73" fmla="*/ 134066 w 166506"/>
              <a:gd name="connsiteY73" fmla="*/ 85346 h 106219"/>
              <a:gd name="connsiteX74" fmla="*/ 134066 w 166506"/>
              <a:gd name="connsiteY74" fmla="*/ 84976 h 106219"/>
              <a:gd name="connsiteX75" fmla="*/ 134066 w 166506"/>
              <a:gd name="connsiteY75" fmla="*/ 82478 h 106219"/>
              <a:gd name="connsiteX76" fmla="*/ 132944 w 166506"/>
              <a:gd name="connsiteY76" fmla="*/ 80985 h 106219"/>
              <a:gd name="connsiteX77" fmla="*/ 132573 w 166506"/>
              <a:gd name="connsiteY77" fmla="*/ 80985 h 10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66506" h="106219">
                <a:moveTo>
                  <a:pt x="132487" y="81043"/>
                </a:moveTo>
                <a:lnTo>
                  <a:pt x="64076" y="81043"/>
                </a:lnTo>
                <a:lnTo>
                  <a:pt x="62067" y="77540"/>
                </a:lnTo>
                <a:lnTo>
                  <a:pt x="62067" y="8641"/>
                </a:lnTo>
                <a:cubicBezTo>
                  <a:pt x="61777" y="7780"/>
                  <a:pt x="60993" y="7177"/>
                  <a:pt x="60086" y="7120"/>
                </a:cubicBezTo>
                <a:lnTo>
                  <a:pt x="58076" y="7120"/>
                </a:lnTo>
                <a:cubicBezTo>
                  <a:pt x="57261" y="7163"/>
                  <a:pt x="56612" y="7823"/>
                  <a:pt x="56583" y="8641"/>
                </a:cubicBezTo>
                <a:lnTo>
                  <a:pt x="56583" y="15129"/>
                </a:lnTo>
                <a:lnTo>
                  <a:pt x="54574" y="15129"/>
                </a:lnTo>
                <a:cubicBezTo>
                  <a:pt x="53669" y="15175"/>
                  <a:pt x="52886" y="15766"/>
                  <a:pt x="52593" y="16622"/>
                </a:cubicBezTo>
                <a:lnTo>
                  <a:pt x="52593" y="17139"/>
                </a:lnTo>
                <a:cubicBezTo>
                  <a:pt x="52593" y="18115"/>
                  <a:pt x="53598" y="18632"/>
                  <a:pt x="54574" y="18632"/>
                </a:cubicBezTo>
                <a:lnTo>
                  <a:pt x="56583" y="18632"/>
                </a:lnTo>
                <a:lnTo>
                  <a:pt x="56583" y="27244"/>
                </a:lnTo>
                <a:cubicBezTo>
                  <a:pt x="50583" y="29742"/>
                  <a:pt x="37091" y="36746"/>
                  <a:pt x="15646" y="48230"/>
                </a:cubicBezTo>
                <a:cubicBezTo>
                  <a:pt x="15209" y="45738"/>
                  <a:pt x="13498" y="43656"/>
                  <a:pt x="11139" y="42746"/>
                </a:cubicBezTo>
                <a:cubicBezTo>
                  <a:pt x="8070" y="41782"/>
                  <a:pt x="5067" y="40610"/>
                  <a:pt x="2153" y="39244"/>
                </a:cubicBezTo>
                <a:lnTo>
                  <a:pt x="2153" y="2153"/>
                </a:lnTo>
                <a:lnTo>
                  <a:pt x="165788" y="2153"/>
                </a:lnTo>
                <a:lnTo>
                  <a:pt x="165788" y="104497"/>
                </a:lnTo>
                <a:lnTo>
                  <a:pt x="2153" y="104497"/>
                </a:lnTo>
                <a:lnTo>
                  <a:pt x="2153" y="56067"/>
                </a:lnTo>
                <a:cubicBezTo>
                  <a:pt x="3726" y="56945"/>
                  <a:pt x="5406" y="57620"/>
                  <a:pt x="7148" y="58076"/>
                </a:cubicBezTo>
                <a:cubicBezTo>
                  <a:pt x="7725" y="58475"/>
                  <a:pt x="8431" y="58650"/>
                  <a:pt x="9129" y="58564"/>
                </a:cubicBezTo>
                <a:cubicBezTo>
                  <a:pt x="12442" y="58142"/>
                  <a:pt x="15192" y="55797"/>
                  <a:pt x="16134" y="52593"/>
                </a:cubicBezTo>
                <a:lnTo>
                  <a:pt x="16134" y="51072"/>
                </a:lnTo>
                <a:cubicBezTo>
                  <a:pt x="36611" y="40105"/>
                  <a:pt x="50095" y="32612"/>
                  <a:pt x="56583" y="28593"/>
                </a:cubicBezTo>
                <a:lnTo>
                  <a:pt x="56583" y="34105"/>
                </a:lnTo>
                <a:lnTo>
                  <a:pt x="54574" y="34105"/>
                </a:lnTo>
                <a:cubicBezTo>
                  <a:pt x="53598" y="34105"/>
                  <a:pt x="52593" y="34593"/>
                  <a:pt x="52593" y="35598"/>
                </a:cubicBezTo>
                <a:lnTo>
                  <a:pt x="52593" y="36115"/>
                </a:lnTo>
                <a:cubicBezTo>
                  <a:pt x="52673" y="37174"/>
                  <a:pt x="53514" y="38012"/>
                  <a:pt x="54574" y="38096"/>
                </a:cubicBezTo>
                <a:lnTo>
                  <a:pt x="56583" y="38096"/>
                </a:lnTo>
                <a:lnTo>
                  <a:pt x="56583" y="52995"/>
                </a:lnTo>
                <a:lnTo>
                  <a:pt x="54574" y="52995"/>
                </a:lnTo>
                <a:cubicBezTo>
                  <a:pt x="53598" y="52995"/>
                  <a:pt x="52593" y="53512"/>
                  <a:pt x="52593" y="54517"/>
                </a:cubicBezTo>
                <a:lnTo>
                  <a:pt x="52593" y="55005"/>
                </a:lnTo>
                <a:cubicBezTo>
                  <a:pt x="52593" y="56009"/>
                  <a:pt x="53598" y="56526"/>
                  <a:pt x="54574" y="56526"/>
                </a:cubicBezTo>
                <a:lnTo>
                  <a:pt x="56583" y="56526"/>
                </a:lnTo>
                <a:lnTo>
                  <a:pt x="56583" y="71483"/>
                </a:lnTo>
                <a:lnTo>
                  <a:pt x="54574" y="71483"/>
                </a:lnTo>
                <a:cubicBezTo>
                  <a:pt x="53506" y="71566"/>
                  <a:pt x="52662" y="72422"/>
                  <a:pt x="52593" y="73492"/>
                </a:cubicBezTo>
                <a:lnTo>
                  <a:pt x="52593" y="73980"/>
                </a:lnTo>
                <a:cubicBezTo>
                  <a:pt x="52886" y="74836"/>
                  <a:pt x="53669" y="75427"/>
                  <a:pt x="54574" y="75473"/>
                </a:cubicBezTo>
                <a:lnTo>
                  <a:pt x="56583" y="75473"/>
                </a:lnTo>
                <a:lnTo>
                  <a:pt x="56583" y="84976"/>
                </a:lnTo>
                <a:cubicBezTo>
                  <a:pt x="56480" y="85699"/>
                  <a:pt x="56982" y="86365"/>
                  <a:pt x="57706" y="86468"/>
                </a:cubicBezTo>
                <a:cubicBezTo>
                  <a:pt x="57829" y="86486"/>
                  <a:pt x="57953" y="86486"/>
                  <a:pt x="58076" y="86468"/>
                </a:cubicBezTo>
                <a:lnTo>
                  <a:pt x="70564" y="86468"/>
                </a:lnTo>
                <a:lnTo>
                  <a:pt x="70564" y="87961"/>
                </a:lnTo>
                <a:cubicBezTo>
                  <a:pt x="70564" y="88966"/>
                  <a:pt x="71052" y="89971"/>
                  <a:pt x="72057" y="89971"/>
                </a:cubicBezTo>
                <a:lnTo>
                  <a:pt x="72545" y="89971"/>
                </a:lnTo>
                <a:cubicBezTo>
                  <a:pt x="73550" y="89971"/>
                  <a:pt x="74067" y="88966"/>
                  <a:pt x="74067" y="87961"/>
                </a:cubicBezTo>
                <a:lnTo>
                  <a:pt x="74067" y="86468"/>
                </a:lnTo>
                <a:lnTo>
                  <a:pt x="89540" y="86468"/>
                </a:lnTo>
                <a:lnTo>
                  <a:pt x="89540" y="87961"/>
                </a:lnTo>
                <a:cubicBezTo>
                  <a:pt x="89540" y="88966"/>
                  <a:pt x="90028" y="89971"/>
                  <a:pt x="91033" y="89971"/>
                </a:cubicBezTo>
                <a:lnTo>
                  <a:pt x="91521" y="89971"/>
                </a:lnTo>
                <a:cubicBezTo>
                  <a:pt x="92526" y="89971"/>
                  <a:pt x="93014" y="88966"/>
                  <a:pt x="93014" y="87961"/>
                </a:cubicBezTo>
                <a:lnTo>
                  <a:pt x="93014" y="86468"/>
                </a:lnTo>
                <a:lnTo>
                  <a:pt x="108516" y="86468"/>
                </a:lnTo>
                <a:lnTo>
                  <a:pt x="108516" y="87961"/>
                </a:lnTo>
                <a:cubicBezTo>
                  <a:pt x="108516" y="88966"/>
                  <a:pt x="109004" y="89971"/>
                  <a:pt x="110009" y="89971"/>
                </a:cubicBezTo>
                <a:lnTo>
                  <a:pt x="110583" y="89971"/>
                </a:lnTo>
                <a:cubicBezTo>
                  <a:pt x="111588" y="89971"/>
                  <a:pt x="112076" y="88966"/>
                  <a:pt x="112076" y="87961"/>
                </a:cubicBezTo>
                <a:lnTo>
                  <a:pt x="112076" y="86468"/>
                </a:lnTo>
                <a:lnTo>
                  <a:pt x="127061" y="86468"/>
                </a:lnTo>
                <a:lnTo>
                  <a:pt x="127061" y="87961"/>
                </a:lnTo>
                <a:cubicBezTo>
                  <a:pt x="127130" y="89041"/>
                  <a:pt x="127992" y="89902"/>
                  <a:pt x="129071" y="89971"/>
                </a:cubicBezTo>
                <a:lnTo>
                  <a:pt x="129559" y="89971"/>
                </a:lnTo>
                <a:cubicBezTo>
                  <a:pt x="130564" y="89971"/>
                  <a:pt x="131052" y="88966"/>
                  <a:pt x="131052" y="87961"/>
                </a:cubicBezTo>
                <a:lnTo>
                  <a:pt x="131052" y="86468"/>
                </a:lnTo>
                <a:lnTo>
                  <a:pt x="132573" y="86468"/>
                </a:lnTo>
                <a:cubicBezTo>
                  <a:pt x="133294" y="86572"/>
                  <a:pt x="133963" y="86069"/>
                  <a:pt x="134066" y="85346"/>
                </a:cubicBezTo>
                <a:cubicBezTo>
                  <a:pt x="134083" y="85223"/>
                  <a:pt x="134083" y="85099"/>
                  <a:pt x="134066" y="84976"/>
                </a:cubicBezTo>
                <a:lnTo>
                  <a:pt x="134066" y="82478"/>
                </a:lnTo>
                <a:cubicBezTo>
                  <a:pt x="134169" y="81755"/>
                  <a:pt x="133667" y="81089"/>
                  <a:pt x="132944" y="80985"/>
                </a:cubicBezTo>
                <a:cubicBezTo>
                  <a:pt x="132820" y="80968"/>
                  <a:pt x="132697" y="80968"/>
                  <a:pt x="132573" y="8098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D1607014-8BD8-3269-D96B-0D9624AE7553}"/>
              </a:ext>
            </a:extLst>
          </p:cNvPr>
          <p:cNvGrpSpPr/>
          <p:nvPr/>
        </p:nvGrpSpPr>
        <p:grpSpPr>
          <a:xfrm>
            <a:off x="10872425" y="4080243"/>
            <a:ext cx="137798" cy="284209"/>
            <a:chOff x="7519978" y="3835663"/>
            <a:chExt cx="137798" cy="284209"/>
          </a:xfrm>
          <a:solidFill>
            <a:schemeClr val="accent2">
              <a:lumMod val="75000"/>
            </a:schemeClr>
          </a:solidFill>
        </p:grpSpPr>
        <p:sp>
          <p:nvSpPr>
            <p:cNvPr id="348" name="Freeform: Shape 271">
              <a:extLst>
                <a:ext uri="{FF2B5EF4-FFF2-40B4-BE49-F238E27FC236}">
                  <a16:creationId xmlns:a16="http://schemas.microsoft.com/office/drawing/2014/main" id="{23F23DEC-8CB0-132B-F36A-8CE7B7D45FE9}"/>
                </a:ext>
              </a:extLst>
            </p:cNvPr>
            <p:cNvSpPr/>
            <p:nvPr/>
          </p:nvSpPr>
          <p:spPr>
            <a:xfrm>
              <a:off x="7572312" y="3889214"/>
              <a:ext cx="66028" cy="60287"/>
            </a:xfrm>
            <a:custGeom>
              <a:avLst/>
              <a:gdLst>
                <a:gd name="connsiteX0" fmla="*/ 37263 w 66028"/>
                <a:gd name="connsiteY0" fmla="*/ 2316 h 60286"/>
                <a:gd name="connsiteX1" fmla="*/ 37263 w 66028"/>
                <a:gd name="connsiteY1" fmla="*/ 2316 h 60286"/>
                <a:gd name="connsiteX2" fmla="*/ 10765 w 66028"/>
                <a:gd name="connsiteY2" fmla="*/ 35789 h 60286"/>
                <a:gd name="connsiteX3" fmla="*/ 2153 w 66028"/>
                <a:gd name="connsiteY3" fmla="*/ 46784 h 60286"/>
                <a:gd name="connsiteX4" fmla="*/ 23139 w 66028"/>
                <a:gd name="connsiteY4" fmla="*/ 52296 h 60286"/>
                <a:gd name="connsiteX5" fmla="*/ 19148 w 66028"/>
                <a:gd name="connsiteY5" fmla="*/ 44287 h 60286"/>
                <a:gd name="connsiteX6" fmla="*/ 33158 w 66028"/>
                <a:gd name="connsiteY6" fmla="*/ 53272 h 60286"/>
                <a:gd name="connsiteX7" fmla="*/ 48631 w 66028"/>
                <a:gd name="connsiteY7" fmla="*/ 45779 h 60286"/>
                <a:gd name="connsiteX8" fmla="*/ 42631 w 66028"/>
                <a:gd name="connsiteY8" fmla="*/ 54392 h 60286"/>
                <a:gd name="connsiteX9" fmla="*/ 64622 w 66028"/>
                <a:gd name="connsiteY9" fmla="*/ 52411 h 60286"/>
                <a:gd name="connsiteX10" fmla="*/ 57646 w 66028"/>
                <a:gd name="connsiteY10" fmla="*/ 39894 h 60286"/>
                <a:gd name="connsiteX11" fmla="*/ 37148 w 66028"/>
                <a:gd name="connsiteY11" fmla="*/ 2574 h 60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28" h="60286">
                  <a:moveTo>
                    <a:pt x="37263" y="2316"/>
                  </a:moveTo>
                  <a:lnTo>
                    <a:pt x="37263" y="2316"/>
                  </a:lnTo>
                  <a:cubicBezTo>
                    <a:pt x="11770" y="-182"/>
                    <a:pt x="11770" y="26803"/>
                    <a:pt x="10765" y="35789"/>
                  </a:cubicBezTo>
                  <a:cubicBezTo>
                    <a:pt x="10366" y="40853"/>
                    <a:pt x="6973" y="45185"/>
                    <a:pt x="2153" y="46784"/>
                  </a:cubicBezTo>
                  <a:cubicBezTo>
                    <a:pt x="3158" y="60277"/>
                    <a:pt x="23139" y="52296"/>
                    <a:pt x="23139" y="52296"/>
                  </a:cubicBezTo>
                  <a:cubicBezTo>
                    <a:pt x="20957" y="50143"/>
                    <a:pt x="19556" y="47324"/>
                    <a:pt x="19148" y="44287"/>
                  </a:cubicBezTo>
                  <a:cubicBezTo>
                    <a:pt x="22079" y="49379"/>
                    <a:pt x="27304" y="52733"/>
                    <a:pt x="33158" y="53272"/>
                  </a:cubicBezTo>
                  <a:cubicBezTo>
                    <a:pt x="39275" y="53671"/>
                    <a:pt x="45149" y="50823"/>
                    <a:pt x="48631" y="45779"/>
                  </a:cubicBezTo>
                  <a:cubicBezTo>
                    <a:pt x="47896" y="49351"/>
                    <a:pt x="45729" y="52466"/>
                    <a:pt x="42631" y="54392"/>
                  </a:cubicBezTo>
                  <a:cubicBezTo>
                    <a:pt x="42631" y="54392"/>
                    <a:pt x="60631" y="65875"/>
                    <a:pt x="64622" y="52411"/>
                  </a:cubicBezTo>
                  <a:cubicBezTo>
                    <a:pt x="60023" y="49988"/>
                    <a:pt x="57287" y="45079"/>
                    <a:pt x="57646" y="39894"/>
                  </a:cubicBezTo>
                  <a:cubicBezTo>
                    <a:pt x="58622" y="30909"/>
                    <a:pt x="63129" y="4411"/>
                    <a:pt x="37148" y="2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272">
              <a:extLst>
                <a:ext uri="{FF2B5EF4-FFF2-40B4-BE49-F238E27FC236}">
                  <a16:creationId xmlns:a16="http://schemas.microsoft.com/office/drawing/2014/main" id="{FB768918-108C-D5A7-EA2B-D75C8B0458BA}"/>
                </a:ext>
              </a:extLst>
            </p:cNvPr>
            <p:cNvSpPr/>
            <p:nvPr/>
          </p:nvSpPr>
          <p:spPr>
            <a:xfrm>
              <a:off x="7519978" y="3835663"/>
              <a:ext cx="137798" cy="284209"/>
            </a:xfrm>
            <a:custGeom>
              <a:avLst/>
              <a:gdLst>
                <a:gd name="connsiteX0" fmla="*/ 48603 w 137798"/>
                <a:gd name="connsiteY0" fmla="*/ 25378 h 284208"/>
                <a:gd name="connsiteX1" fmla="*/ 25378 w 137798"/>
                <a:gd name="connsiteY1" fmla="*/ 2153 h 284208"/>
                <a:gd name="connsiteX2" fmla="*/ 2153 w 137798"/>
                <a:gd name="connsiteY2" fmla="*/ 25378 h 284208"/>
                <a:gd name="connsiteX3" fmla="*/ 7148 w 137798"/>
                <a:gd name="connsiteY3" fmla="*/ 39359 h 284208"/>
                <a:gd name="connsiteX4" fmla="*/ 13636 w 137798"/>
                <a:gd name="connsiteY4" fmla="*/ 48861 h 284208"/>
                <a:gd name="connsiteX5" fmla="*/ 13636 w 137798"/>
                <a:gd name="connsiteY5" fmla="*/ 63875 h 284208"/>
                <a:gd name="connsiteX6" fmla="*/ 17627 w 137798"/>
                <a:gd name="connsiteY6" fmla="*/ 71339 h 284208"/>
                <a:gd name="connsiteX7" fmla="*/ 18631 w 137798"/>
                <a:gd name="connsiteY7" fmla="*/ 110325 h 284208"/>
                <a:gd name="connsiteX8" fmla="*/ 24143 w 137798"/>
                <a:gd name="connsiteY8" fmla="*/ 114832 h 284208"/>
                <a:gd name="connsiteX9" fmla="*/ 28134 w 137798"/>
                <a:gd name="connsiteY9" fmla="*/ 117846 h 284208"/>
                <a:gd name="connsiteX10" fmla="*/ 58105 w 137798"/>
                <a:gd name="connsiteY10" fmla="*/ 125827 h 284208"/>
                <a:gd name="connsiteX11" fmla="*/ 56124 w 137798"/>
                <a:gd name="connsiteY11" fmla="*/ 135329 h 284208"/>
                <a:gd name="connsiteX12" fmla="*/ 56124 w 137798"/>
                <a:gd name="connsiteY12" fmla="*/ 165300 h 284208"/>
                <a:gd name="connsiteX13" fmla="*/ 35627 w 137798"/>
                <a:gd name="connsiteY13" fmla="*/ 221252 h 284208"/>
                <a:gd name="connsiteX14" fmla="*/ 37105 w 137798"/>
                <a:gd name="connsiteY14" fmla="*/ 225033 h 284208"/>
                <a:gd name="connsiteX15" fmla="*/ 38124 w 137798"/>
                <a:gd name="connsiteY15" fmla="*/ 225271 h 284208"/>
                <a:gd name="connsiteX16" fmla="*/ 56124 w 137798"/>
                <a:gd name="connsiteY16" fmla="*/ 225271 h 284208"/>
                <a:gd name="connsiteX17" fmla="*/ 56124 w 137798"/>
                <a:gd name="connsiteY17" fmla="*/ 271750 h 284208"/>
                <a:gd name="connsiteX18" fmla="*/ 67866 w 137798"/>
                <a:gd name="connsiteY18" fmla="*/ 283491 h 284208"/>
                <a:gd name="connsiteX19" fmla="*/ 79607 w 137798"/>
                <a:gd name="connsiteY19" fmla="*/ 271750 h 284208"/>
                <a:gd name="connsiteX20" fmla="*/ 79607 w 137798"/>
                <a:gd name="connsiteY20" fmla="*/ 225271 h 284208"/>
                <a:gd name="connsiteX21" fmla="*/ 85090 w 137798"/>
                <a:gd name="connsiteY21" fmla="*/ 225271 h 284208"/>
                <a:gd name="connsiteX22" fmla="*/ 85090 w 137798"/>
                <a:gd name="connsiteY22" fmla="*/ 271750 h 284208"/>
                <a:gd name="connsiteX23" fmla="*/ 96574 w 137798"/>
                <a:gd name="connsiteY23" fmla="*/ 283233 h 284208"/>
                <a:gd name="connsiteX24" fmla="*/ 108057 w 137798"/>
                <a:gd name="connsiteY24" fmla="*/ 271750 h 284208"/>
                <a:gd name="connsiteX25" fmla="*/ 108057 w 137798"/>
                <a:gd name="connsiteY25" fmla="*/ 225271 h 284208"/>
                <a:gd name="connsiteX26" fmla="*/ 126057 w 137798"/>
                <a:gd name="connsiteY26" fmla="*/ 225271 h 284208"/>
                <a:gd name="connsiteX27" fmla="*/ 129022 w 137798"/>
                <a:gd name="connsiteY27" fmla="*/ 221826 h 284208"/>
                <a:gd name="connsiteX28" fmla="*/ 128927 w 137798"/>
                <a:gd name="connsiteY28" fmla="*/ 221252 h 284208"/>
                <a:gd name="connsiteX29" fmla="*/ 108085 w 137798"/>
                <a:gd name="connsiteY29" fmla="*/ 165300 h 284208"/>
                <a:gd name="connsiteX30" fmla="*/ 108085 w 137798"/>
                <a:gd name="connsiteY30" fmla="*/ 153301 h 284208"/>
                <a:gd name="connsiteX31" fmla="*/ 130076 w 137798"/>
                <a:gd name="connsiteY31" fmla="*/ 161913 h 284208"/>
                <a:gd name="connsiteX32" fmla="*/ 104095 w 137798"/>
                <a:gd name="connsiteY32" fmla="*/ 120947 h 284208"/>
                <a:gd name="connsiteX33" fmla="*/ 82105 w 137798"/>
                <a:gd name="connsiteY33" fmla="*/ 109463 h 284208"/>
                <a:gd name="connsiteX34" fmla="*/ 71598 w 137798"/>
                <a:gd name="connsiteY34" fmla="*/ 111961 h 284208"/>
                <a:gd name="connsiteX35" fmla="*/ 35627 w 137798"/>
                <a:gd name="connsiteY35" fmla="*/ 101971 h 284208"/>
                <a:gd name="connsiteX36" fmla="*/ 33129 w 137798"/>
                <a:gd name="connsiteY36" fmla="*/ 72000 h 284208"/>
                <a:gd name="connsiteX37" fmla="*/ 37636 w 137798"/>
                <a:gd name="connsiteY37" fmla="*/ 64019 h 284208"/>
                <a:gd name="connsiteX38" fmla="*/ 37636 w 137798"/>
                <a:gd name="connsiteY38" fmla="*/ 49005 h 284208"/>
                <a:gd name="connsiteX39" fmla="*/ 43607 w 137798"/>
                <a:gd name="connsiteY39" fmla="*/ 39502 h 284208"/>
                <a:gd name="connsiteX40" fmla="*/ 48603 w 137798"/>
                <a:gd name="connsiteY40" fmla="*/ 25521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7798" h="284208">
                  <a:moveTo>
                    <a:pt x="48603" y="25378"/>
                  </a:moveTo>
                  <a:cubicBezTo>
                    <a:pt x="48603" y="12551"/>
                    <a:pt x="38205" y="2153"/>
                    <a:pt x="25378" y="2153"/>
                  </a:cubicBezTo>
                  <a:cubicBezTo>
                    <a:pt x="12551" y="2153"/>
                    <a:pt x="2153" y="12551"/>
                    <a:pt x="2153" y="25378"/>
                  </a:cubicBezTo>
                  <a:cubicBezTo>
                    <a:pt x="2279" y="30453"/>
                    <a:pt x="4031" y="35354"/>
                    <a:pt x="7148" y="39359"/>
                  </a:cubicBezTo>
                  <a:cubicBezTo>
                    <a:pt x="9471" y="42416"/>
                    <a:pt x="11635" y="45585"/>
                    <a:pt x="13636" y="48861"/>
                  </a:cubicBezTo>
                  <a:lnTo>
                    <a:pt x="13636" y="63875"/>
                  </a:lnTo>
                  <a:cubicBezTo>
                    <a:pt x="13596" y="66884"/>
                    <a:pt x="15103" y="69703"/>
                    <a:pt x="17627" y="71339"/>
                  </a:cubicBezTo>
                  <a:lnTo>
                    <a:pt x="18631" y="110325"/>
                  </a:lnTo>
                  <a:lnTo>
                    <a:pt x="24143" y="114832"/>
                  </a:lnTo>
                  <a:cubicBezTo>
                    <a:pt x="25114" y="116238"/>
                    <a:pt x="26515" y="117298"/>
                    <a:pt x="28134" y="117846"/>
                  </a:cubicBezTo>
                  <a:lnTo>
                    <a:pt x="58105" y="125827"/>
                  </a:lnTo>
                  <a:cubicBezTo>
                    <a:pt x="56965" y="128876"/>
                    <a:pt x="56296" y="132080"/>
                    <a:pt x="56124" y="135329"/>
                  </a:cubicBezTo>
                  <a:lnTo>
                    <a:pt x="56124" y="165300"/>
                  </a:lnTo>
                  <a:lnTo>
                    <a:pt x="35627" y="221252"/>
                  </a:lnTo>
                  <a:cubicBezTo>
                    <a:pt x="34992" y="222705"/>
                    <a:pt x="35652" y="224399"/>
                    <a:pt x="37105" y="225033"/>
                  </a:cubicBezTo>
                  <a:cubicBezTo>
                    <a:pt x="37427" y="225174"/>
                    <a:pt x="37774" y="225254"/>
                    <a:pt x="38124" y="225271"/>
                  </a:cubicBezTo>
                  <a:lnTo>
                    <a:pt x="56124" y="225271"/>
                  </a:lnTo>
                  <a:lnTo>
                    <a:pt x="56124" y="271750"/>
                  </a:lnTo>
                  <a:cubicBezTo>
                    <a:pt x="56124" y="278235"/>
                    <a:pt x="61381" y="283491"/>
                    <a:pt x="67866" y="283491"/>
                  </a:cubicBezTo>
                  <a:cubicBezTo>
                    <a:pt x="74351" y="283491"/>
                    <a:pt x="79607" y="278235"/>
                    <a:pt x="79607" y="271750"/>
                  </a:cubicBezTo>
                  <a:lnTo>
                    <a:pt x="79607" y="225271"/>
                  </a:lnTo>
                  <a:lnTo>
                    <a:pt x="85090" y="225271"/>
                  </a:lnTo>
                  <a:lnTo>
                    <a:pt x="85090" y="271750"/>
                  </a:lnTo>
                  <a:cubicBezTo>
                    <a:pt x="85090" y="278091"/>
                    <a:pt x="90232" y="283233"/>
                    <a:pt x="96574" y="283233"/>
                  </a:cubicBezTo>
                  <a:cubicBezTo>
                    <a:pt x="102915" y="283233"/>
                    <a:pt x="108057" y="278091"/>
                    <a:pt x="108057" y="271750"/>
                  </a:cubicBezTo>
                  <a:lnTo>
                    <a:pt x="108057" y="225271"/>
                  </a:lnTo>
                  <a:lnTo>
                    <a:pt x="126057" y="225271"/>
                  </a:lnTo>
                  <a:cubicBezTo>
                    <a:pt x="127828" y="225139"/>
                    <a:pt x="129154" y="223595"/>
                    <a:pt x="129022" y="221826"/>
                  </a:cubicBezTo>
                  <a:cubicBezTo>
                    <a:pt x="129008" y="221631"/>
                    <a:pt x="128976" y="221439"/>
                    <a:pt x="128927" y="221252"/>
                  </a:cubicBezTo>
                  <a:lnTo>
                    <a:pt x="108085" y="165300"/>
                  </a:lnTo>
                  <a:lnTo>
                    <a:pt x="108085" y="153301"/>
                  </a:lnTo>
                  <a:cubicBezTo>
                    <a:pt x="131052" y="194784"/>
                    <a:pt x="145578" y="181291"/>
                    <a:pt x="130076" y="161913"/>
                  </a:cubicBezTo>
                  <a:cubicBezTo>
                    <a:pt x="122066" y="151923"/>
                    <a:pt x="115062" y="134927"/>
                    <a:pt x="104095" y="120947"/>
                  </a:cubicBezTo>
                  <a:cubicBezTo>
                    <a:pt x="99063" y="113775"/>
                    <a:pt x="90864" y="109495"/>
                    <a:pt x="82105" y="109463"/>
                  </a:cubicBezTo>
                  <a:cubicBezTo>
                    <a:pt x="78462" y="109524"/>
                    <a:pt x="74876" y="110376"/>
                    <a:pt x="71598" y="111961"/>
                  </a:cubicBezTo>
                  <a:lnTo>
                    <a:pt x="35627" y="101971"/>
                  </a:lnTo>
                  <a:lnTo>
                    <a:pt x="33129" y="72000"/>
                  </a:lnTo>
                  <a:cubicBezTo>
                    <a:pt x="35807" y="70200"/>
                    <a:pt x="37478" y="67243"/>
                    <a:pt x="37636" y="64019"/>
                  </a:cubicBezTo>
                  <a:lnTo>
                    <a:pt x="37636" y="49005"/>
                  </a:lnTo>
                  <a:cubicBezTo>
                    <a:pt x="39617" y="45502"/>
                    <a:pt x="41627" y="42516"/>
                    <a:pt x="43607" y="39502"/>
                  </a:cubicBezTo>
                  <a:cubicBezTo>
                    <a:pt x="46929" y="35612"/>
                    <a:pt x="48709" y="30637"/>
                    <a:pt x="48603" y="255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273">
              <a:extLst>
                <a:ext uri="{FF2B5EF4-FFF2-40B4-BE49-F238E27FC236}">
                  <a16:creationId xmlns:a16="http://schemas.microsoft.com/office/drawing/2014/main" id="{2BF7CCFE-DE23-1318-7390-A8EF19F46844}"/>
                </a:ext>
              </a:extLst>
            </p:cNvPr>
            <p:cNvSpPr/>
            <p:nvPr/>
          </p:nvSpPr>
          <p:spPr>
            <a:xfrm>
              <a:off x="7524969" y="3840396"/>
              <a:ext cx="40191" cy="40191"/>
            </a:xfrm>
            <a:custGeom>
              <a:avLst/>
              <a:gdLst>
                <a:gd name="connsiteX0" fmla="*/ 28626 w 40191"/>
                <a:gd name="connsiteY0" fmla="*/ 40626 h 40191"/>
                <a:gd name="connsiteX1" fmla="*/ 23143 w 40191"/>
                <a:gd name="connsiteY1" fmla="*/ 40626 h 40191"/>
                <a:gd name="connsiteX2" fmla="*/ 22626 w 40191"/>
                <a:gd name="connsiteY2" fmla="*/ 32645 h 40191"/>
                <a:gd name="connsiteX3" fmla="*/ 20157 w 40191"/>
                <a:gd name="connsiteY3" fmla="*/ 30148 h 40191"/>
                <a:gd name="connsiteX4" fmla="*/ 18148 w 40191"/>
                <a:gd name="connsiteY4" fmla="*/ 32645 h 40191"/>
                <a:gd name="connsiteX5" fmla="*/ 18148 w 40191"/>
                <a:gd name="connsiteY5" fmla="*/ 40626 h 40191"/>
                <a:gd name="connsiteX6" fmla="*/ 12148 w 40191"/>
                <a:gd name="connsiteY6" fmla="*/ 40626 h 40191"/>
                <a:gd name="connsiteX7" fmla="*/ 6148 w 40191"/>
                <a:gd name="connsiteY7" fmla="*/ 31641 h 40191"/>
                <a:gd name="connsiteX8" fmla="*/ 2157 w 40191"/>
                <a:gd name="connsiteY8" fmla="*/ 20645 h 40191"/>
                <a:gd name="connsiteX9" fmla="*/ 19890 w 40191"/>
                <a:gd name="connsiteY9" fmla="*/ 2157 h 40191"/>
                <a:gd name="connsiteX10" fmla="*/ 20645 w 40191"/>
                <a:gd name="connsiteY10" fmla="*/ 2157 h 40191"/>
                <a:gd name="connsiteX11" fmla="*/ 39133 w 40191"/>
                <a:gd name="connsiteY11" fmla="*/ 20530 h 40191"/>
                <a:gd name="connsiteX12" fmla="*/ 39133 w 40191"/>
                <a:gd name="connsiteY12" fmla="*/ 20645 h 40191"/>
                <a:gd name="connsiteX13" fmla="*/ 35114 w 40191"/>
                <a:gd name="connsiteY13" fmla="*/ 31641 h 40191"/>
                <a:gd name="connsiteX14" fmla="*/ 28626 w 40191"/>
                <a:gd name="connsiteY14" fmla="*/ 40626 h 4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191" h="40191">
                  <a:moveTo>
                    <a:pt x="28626" y="40626"/>
                  </a:moveTo>
                  <a:lnTo>
                    <a:pt x="23143" y="40626"/>
                  </a:lnTo>
                  <a:lnTo>
                    <a:pt x="22626" y="32645"/>
                  </a:lnTo>
                  <a:lnTo>
                    <a:pt x="20157" y="30148"/>
                  </a:lnTo>
                  <a:lnTo>
                    <a:pt x="18148" y="32645"/>
                  </a:lnTo>
                  <a:lnTo>
                    <a:pt x="18148" y="40626"/>
                  </a:lnTo>
                  <a:lnTo>
                    <a:pt x="12148" y="40626"/>
                  </a:lnTo>
                  <a:cubicBezTo>
                    <a:pt x="10327" y="37514"/>
                    <a:pt x="8324" y="34514"/>
                    <a:pt x="6148" y="31641"/>
                  </a:cubicBezTo>
                  <a:cubicBezTo>
                    <a:pt x="3595" y="28540"/>
                    <a:pt x="2189" y="24659"/>
                    <a:pt x="2157" y="20645"/>
                  </a:cubicBezTo>
                  <a:cubicBezTo>
                    <a:pt x="1948" y="10643"/>
                    <a:pt x="9888" y="2367"/>
                    <a:pt x="19890" y="2157"/>
                  </a:cubicBezTo>
                  <a:cubicBezTo>
                    <a:pt x="20143" y="2152"/>
                    <a:pt x="20392" y="2152"/>
                    <a:pt x="20645" y="2157"/>
                  </a:cubicBezTo>
                  <a:cubicBezTo>
                    <a:pt x="30825" y="2126"/>
                    <a:pt x="39101" y="10351"/>
                    <a:pt x="39133" y="20530"/>
                  </a:cubicBezTo>
                  <a:cubicBezTo>
                    <a:pt x="39133" y="20568"/>
                    <a:pt x="39133" y="20608"/>
                    <a:pt x="39133" y="20645"/>
                  </a:cubicBezTo>
                  <a:cubicBezTo>
                    <a:pt x="39107" y="24664"/>
                    <a:pt x="37686" y="28551"/>
                    <a:pt x="35114" y="31641"/>
                  </a:cubicBezTo>
                  <a:cubicBezTo>
                    <a:pt x="32803" y="34526"/>
                    <a:pt x="30635" y="37523"/>
                    <a:pt x="28626" y="40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274">
              <a:extLst>
                <a:ext uri="{FF2B5EF4-FFF2-40B4-BE49-F238E27FC236}">
                  <a16:creationId xmlns:a16="http://schemas.microsoft.com/office/drawing/2014/main" id="{44270DF9-8F3F-C554-BCD7-028D022EEDBB}"/>
                </a:ext>
              </a:extLst>
            </p:cNvPr>
            <p:cNvSpPr/>
            <p:nvPr/>
          </p:nvSpPr>
          <p:spPr>
            <a:xfrm>
              <a:off x="7536456" y="3883864"/>
              <a:ext cx="17225" cy="11483"/>
            </a:xfrm>
            <a:custGeom>
              <a:avLst/>
              <a:gdLst>
                <a:gd name="connsiteX0" fmla="*/ 16163 w 17224"/>
                <a:gd name="connsiteY0" fmla="*/ 2153 h 11483"/>
                <a:gd name="connsiteX1" fmla="*/ 16163 w 17224"/>
                <a:gd name="connsiteY1" fmla="*/ 2153 h 11483"/>
                <a:gd name="connsiteX2" fmla="*/ 16163 w 17224"/>
                <a:gd name="connsiteY2" fmla="*/ 11655 h 11483"/>
                <a:gd name="connsiteX3" fmla="*/ 2153 w 17224"/>
                <a:gd name="connsiteY3" fmla="*/ 11655 h 11483"/>
                <a:gd name="connsiteX4" fmla="*/ 2153 w 17224"/>
                <a:gd name="connsiteY4" fmla="*/ 2153 h 11483"/>
                <a:gd name="connsiteX5" fmla="*/ 16163 w 17224"/>
                <a:gd name="connsiteY5" fmla="*/ 2153 h 1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24" h="11483">
                  <a:moveTo>
                    <a:pt x="16163" y="2153"/>
                  </a:moveTo>
                  <a:lnTo>
                    <a:pt x="16163" y="2153"/>
                  </a:lnTo>
                  <a:lnTo>
                    <a:pt x="16163" y="11655"/>
                  </a:lnTo>
                  <a:lnTo>
                    <a:pt x="2153" y="11655"/>
                  </a:lnTo>
                  <a:lnTo>
                    <a:pt x="2153" y="2153"/>
                  </a:lnTo>
                  <a:lnTo>
                    <a:pt x="16163" y="21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275">
              <a:extLst>
                <a:ext uri="{FF2B5EF4-FFF2-40B4-BE49-F238E27FC236}">
                  <a16:creationId xmlns:a16="http://schemas.microsoft.com/office/drawing/2014/main" id="{A61B2AE4-AC7B-B1A1-948A-47398D20053D}"/>
                </a:ext>
              </a:extLst>
            </p:cNvPr>
            <p:cNvSpPr/>
            <p:nvPr/>
          </p:nvSpPr>
          <p:spPr>
            <a:xfrm>
              <a:off x="7536456" y="3897874"/>
              <a:ext cx="17225" cy="5742"/>
            </a:xfrm>
            <a:custGeom>
              <a:avLst/>
              <a:gdLst>
                <a:gd name="connsiteX0" fmla="*/ 11655 w 17224"/>
                <a:gd name="connsiteY0" fmla="*/ 6143 h 5741"/>
                <a:gd name="connsiteX1" fmla="*/ 6144 w 17224"/>
                <a:gd name="connsiteY1" fmla="*/ 6143 h 5741"/>
                <a:gd name="connsiteX2" fmla="*/ 2153 w 17224"/>
                <a:gd name="connsiteY2" fmla="*/ 2153 h 5741"/>
                <a:gd name="connsiteX3" fmla="*/ 16105 w 17224"/>
                <a:gd name="connsiteY3" fmla="*/ 2153 h 5741"/>
                <a:gd name="connsiteX4" fmla="*/ 11598 w 17224"/>
                <a:gd name="connsiteY4" fmla="*/ 6143 h 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4" h="5741">
                  <a:moveTo>
                    <a:pt x="11655" y="6143"/>
                  </a:moveTo>
                  <a:lnTo>
                    <a:pt x="6144" y="6143"/>
                  </a:lnTo>
                  <a:cubicBezTo>
                    <a:pt x="4005" y="5991"/>
                    <a:pt x="2305" y="4292"/>
                    <a:pt x="2153" y="2153"/>
                  </a:cubicBezTo>
                  <a:lnTo>
                    <a:pt x="16105" y="2153"/>
                  </a:lnTo>
                  <a:cubicBezTo>
                    <a:pt x="15709" y="4366"/>
                    <a:pt x="13843" y="6020"/>
                    <a:pt x="11598" y="6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33D37990-79FC-324A-B084-ED4B202AED4F}"/>
              </a:ext>
            </a:extLst>
          </p:cNvPr>
          <p:cNvGrpSpPr/>
          <p:nvPr/>
        </p:nvGrpSpPr>
        <p:grpSpPr>
          <a:xfrm>
            <a:off x="9665257" y="1912482"/>
            <a:ext cx="155023" cy="284582"/>
            <a:chOff x="9443556" y="2747029"/>
            <a:chExt cx="155023" cy="284582"/>
          </a:xfrm>
        </p:grpSpPr>
        <p:sp>
          <p:nvSpPr>
            <p:cNvPr id="354" name="Freeform: Shape 276">
              <a:extLst>
                <a:ext uri="{FF2B5EF4-FFF2-40B4-BE49-F238E27FC236}">
                  <a16:creationId xmlns:a16="http://schemas.microsoft.com/office/drawing/2014/main" id="{9889F7B7-9740-B755-DCA1-2C71C0F0EF02}"/>
                </a:ext>
              </a:extLst>
            </p:cNvPr>
            <p:cNvSpPr/>
            <p:nvPr/>
          </p:nvSpPr>
          <p:spPr>
            <a:xfrm>
              <a:off x="9484808" y="2973420"/>
              <a:ext cx="71770" cy="20096"/>
            </a:xfrm>
            <a:custGeom>
              <a:avLst/>
              <a:gdLst>
                <a:gd name="connsiteX0" fmla="*/ 2153 w 71769"/>
                <a:gd name="connsiteY0" fmla="*/ 2153 h 20095"/>
                <a:gd name="connsiteX1" fmla="*/ 2153 w 71769"/>
                <a:gd name="connsiteY1" fmla="*/ 2153 h 20095"/>
                <a:gd name="connsiteX2" fmla="*/ 2153 w 71769"/>
                <a:gd name="connsiteY2" fmla="*/ 18287 h 20095"/>
                <a:gd name="connsiteX3" fmla="*/ 72057 w 71769"/>
                <a:gd name="connsiteY3" fmla="*/ 18287 h 20095"/>
                <a:gd name="connsiteX4" fmla="*/ 72057 w 71769"/>
                <a:gd name="connsiteY4" fmla="*/ 2153 h 20095"/>
                <a:gd name="connsiteX5" fmla="*/ 2153 w 71769"/>
                <a:gd name="connsiteY5" fmla="*/ 2153 h 2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769" h="20095">
                  <a:moveTo>
                    <a:pt x="2153" y="2153"/>
                  </a:moveTo>
                  <a:lnTo>
                    <a:pt x="2153" y="2153"/>
                  </a:lnTo>
                  <a:lnTo>
                    <a:pt x="2153" y="18287"/>
                  </a:lnTo>
                  <a:lnTo>
                    <a:pt x="72057" y="18287"/>
                  </a:lnTo>
                  <a:lnTo>
                    <a:pt x="72057" y="2153"/>
                  </a:lnTo>
                  <a:lnTo>
                    <a:pt x="2153" y="2153"/>
                  </a:ln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277">
              <a:extLst>
                <a:ext uri="{FF2B5EF4-FFF2-40B4-BE49-F238E27FC236}">
                  <a16:creationId xmlns:a16="http://schemas.microsoft.com/office/drawing/2014/main" id="{E1F391CF-3C61-65B5-13A5-CB78D67D9365}"/>
                </a:ext>
              </a:extLst>
            </p:cNvPr>
            <p:cNvSpPr/>
            <p:nvPr/>
          </p:nvSpPr>
          <p:spPr>
            <a:xfrm>
              <a:off x="9443556" y="2787403"/>
              <a:ext cx="155023" cy="172248"/>
            </a:xfrm>
            <a:custGeom>
              <a:avLst/>
              <a:gdLst>
                <a:gd name="connsiteX0" fmla="*/ 153902 w 155022"/>
                <a:gd name="connsiteY0" fmla="*/ 77645 h 172247"/>
                <a:gd name="connsiteX1" fmla="*/ 153902 w 155022"/>
                <a:gd name="connsiteY1" fmla="*/ 77645 h 172247"/>
                <a:gd name="connsiteX2" fmla="*/ 77645 w 155022"/>
                <a:gd name="connsiteY2" fmla="*/ 2154 h 172247"/>
                <a:gd name="connsiteX3" fmla="*/ 2154 w 155022"/>
                <a:gd name="connsiteY3" fmla="*/ 78414 h 172247"/>
                <a:gd name="connsiteX4" fmla="*/ 18314 w 155022"/>
                <a:gd name="connsiteY4" fmla="*/ 124840 h 172247"/>
                <a:gd name="connsiteX5" fmla="*/ 43405 w 155022"/>
                <a:gd name="connsiteY5" fmla="*/ 160668 h 172247"/>
                <a:gd name="connsiteX6" fmla="*/ 43405 w 155022"/>
                <a:gd name="connsiteY6" fmla="*/ 172151 h 172247"/>
                <a:gd name="connsiteX7" fmla="*/ 113308 w 155022"/>
                <a:gd name="connsiteY7" fmla="*/ 172151 h 172247"/>
                <a:gd name="connsiteX8" fmla="*/ 113308 w 155022"/>
                <a:gd name="connsiteY8" fmla="*/ 160668 h 172247"/>
                <a:gd name="connsiteX9" fmla="*/ 137796 w 155022"/>
                <a:gd name="connsiteY9" fmla="*/ 124840 h 172247"/>
                <a:gd name="connsiteX10" fmla="*/ 153902 w 155022"/>
                <a:gd name="connsiteY10" fmla="*/ 77645 h 17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022" h="172247">
                  <a:moveTo>
                    <a:pt x="153902" y="77645"/>
                  </a:moveTo>
                  <a:lnTo>
                    <a:pt x="153902" y="77645"/>
                  </a:lnTo>
                  <a:cubicBezTo>
                    <a:pt x="153689" y="35740"/>
                    <a:pt x="119547" y="1942"/>
                    <a:pt x="77645" y="2154"/>
                  </a:cubicBezTo>
                  <a:cubicBezTo>
                    <a:pt x="35740" y="2367"/>
                    <a:pt x="1942" y="36509"/>
                    <a:pt x="2154" y="78414"/>
                  </a:cubicBezTo>
                  <a:cubicBezTo>
                    <a:pt x="2237" y="95254"/>
                    <a:pt x="7924" y="111586"/>
                    <a:pt x="18314" y="124840"/>
                  </a:cubicBezTo>
                  <a:cubicBezTo>
                    <a:pt x="27360" y="136292"/>
                    <a:pt x="35737" y="148255"/>
                    <a:pt x="43405" y="160668"/>
                  </a:cubicBezTo>
                  <a:lnTo>
                    <a:pt x="43405" y="172151"/>
                  </a:lnTo>
                  <a:lnTo>
                    <a:pt x="113308" y="172151"/>
                  </a:lnTo>
                  <a:lnTo>
                    <a:pt x="113308" y="160668"/>
                  </a:lnTo>
                  <a:cubicBezTo>
                    <a:pt x="120572" y="148134"/>
                    <a:pt x="128756" y="136160"/>
                    <a:pt x="137796" y="124840"/>
                  </a:cubicBezTo>
                  <a:cubicBezTo>
                    <a:pt x="148283" y="111348"/>
                    <a:pt x="153953" y="94734"/>
                    <a:pt x="153902" y="77645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278">
              <a:extLst>
                <a:ext uri="{FF2B5EF4-FFF2-40B4-BE49-F238E27FC236}">
                  <a16:creationId xmlns:a16="http://schemas.microsoft.com/office/drawing/2014/main" id="{997DB5D7-2592-4ED9-E070-2AFDFFD21ACF}"/>
                </a:ext>
              </a:extLst>
            </p:cNvPr>
            <p:cNvSpPr/>
            <p:nvPr/>
          </p:nvSpPr>
          <p:spPr>
            <a:xfrm>
              <a:off x="9515870" y="2747029"/>
              <a:ext cx="14354" cy="34450"/>
            </a:xfrm>
            <a:custGeom>
              <a:avLst/>
              <a:gdLst>
                <a:gd name="connsiteX0" fmla="*/ 12890 w 14353"/>
                <a:gd name="connsiteY0" fmla="*/ 27215 h 34449"/>
                <a:gd name="connsiteX1" fmla="*/ 12890 w 14353"/>
                <a:gd name="connsiteY1" fmla="*/ 27215 h 34449"/>
                <a:gd name="connsiteX2" fmla="*/ 12890 w 14353"/>
                <a:gd name="connsiteY2" fmla="*/ 7521 h 34449"/>
                <a:gd name="connsiteX3" fmla="*/ 7521 w 14353"/>
                <a:gd name="connsiteY3" fmla="*/ 2153 h 34449"/>
                <a:gd name="connsiteX4" fmla="*/ 2153 w 14353"/>
                <a:gd name="connsiteY4" fmla="*/ 7521 h 34449"/>
                <a:gd name="connsiteX5" fmla="*/ 2153 w 14353"/>
                <a:gd name="connsiteY5" fmla="*/ 27215 h 34449"/>
                <a:gd name="connsiteX6" fmla="*/ 7521 w 14353"/>
                <a:gd name="connsiteY6" fmla="*/ 32584 h 34449"/>
                <a:gd name="connsiteX7" fmla="*/ 12890 w 14353"/>
                <a:gd name="connsiteY7" fmla="*/ 27215 h 3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353" h="34449">
                  <a:moveTo>
                    <a:pt x="12890" y="27215"/>
                  </a:moveTo>
                  <a:lnTo>
                    <a:pt x="12890" y="27215"/>
                  </a:lnTo>
                  <a:lnTo>
                    <a:pt x="12890" y="7521"/>
                  </a:lnTo>
                  <a:cubicBezTo>
                    <a:pt x="12890" y="4556"/>
                    <a:pt x="10487" y="2153"/>
                    <a:pt x="7521" y="2153"/>
                  </a:cubicBezTo>
                  <a:cubicBezTo>
                    <a:pt x="4556" y="2153"/>
                    <a:pt x="2153" y="4556"/>
                    <a:pt x="2153" y="7521"/>
                  </a:cubicBezTo>
                  <a:lnTo>
                    <a:pt x="2153" y="27215"/>
                  </a:lnTo>
                  <a:cubicBezTo>
                    <a:pt x="2153" y="30181"/>
                    <a:pt x="4556" y="32584"/>
                    <a:pt x="7521" y="32584"/>
                  </a:cubicBezTo>
                  <a:cubicBezTo>
                    <a:pt x="10487" y="32584"/>
                    <a:pt x="12890" y="30181"/>
                    <a:pt x="12890" y="272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279">
              <a:extLst>
                <a:ext uri="{FF2B5EF4-FFF2-40B4-BE49-F238E27FC236}">
                  <a16:creationId xmlns:a16="http://schemas.microsoft.com/office/drawing/2014/main" id="{4A6FA0F2-FD6C-5CB7-88A6-04197BDFCF0E}"/>
                </a:ext>
              </a:extLst>
            </p:cNvPr>
            <p:cNvSpPr/>
            <p:nvPr/>
          </p:nvSpPr>
          <p:spPr>
            <a:xfrm>
              <a:off x="9466651" y="2760912"/>
              <a:ext cx="22966" cy="31579"/>
            </a:xfrm>
            <a:custGeom>
              <a:avLst/>
              <a:gdLst>
                <a:gd name="connsiteX0" fmla="*/ 11956 w 22966"/>
                <a:gd name="connsiteY0" fmla="*/ 4978 h 31578"/>
                <a:gd name="connsiteX1" fmla="*/ 11956 w 22966"/>
                <a:gd name="connsiteY1" fmla="*/ 4978 h 31578"/>
                <a:gd name="connsiteX2" fmla="*/ 5853 w 22966"/>
                <a:gd name="connsiteY2" fmla="*/ 2529 h 31578"/>
                <a:gd name="connsiteX3" fmla="*/ 4779 w 22966"/>
                <a:gd name="connsiteY3" fmla="*/ 3169 h 31578"/>
                <a:gd name="connsiteX4" fmla="*/ 2752 w 22966"/>
                <a:gd name="connsiteY4" fmla="*/ 9936 h 31578"/>
                <a:gd name="connsiteX5" fmla="*/ 2999 w 22966"/>
                <a:gd name="connsiteY5" fmla="*/ 10346 h 31578"/>
                <a:gd name="connsiteX6" fmla="*/ 13133 w 22966"/>
                <a:gd name="connsiteY6" fmla="*/ 27083 h 31578"/>
                <a:gd name="connsiteX7" fmla="*/ 17927 w 22966"/>
                <a:gd name="connsiteY7" fmla="*/ 29954 h 31578"/>
                <a:gd name="connsiteX8" fmla="*/ 20798 w 22966"/>
                <a:gd name="connsiteY8" fmla="*/ 28748 h 31578"/>
                <a:gd name="connsiteX9" fmla="*/ 22607 w 22966"/>
                <a:gd name="connsiteY9" fmla="*/ 21571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66" h="31578">
                  <a:moveTo>
                    <a:pt x="11956" y="4978"/>
                  </a:moveTo>
                  <a:lnTo>
                    <a:pt x="11956" y="4978"/>
                  </a:lnTo>
                  <a:cubicBezTo>
                    <a:pt x="10946" y="2615"/>
                    <a:pt x="8215" y="1519"/>
                    <a:pt x="5853" y="2529"/>
                  </a:cubicBezTo>
                  <a:cubicBezTo>
                    <a:pt x="5468" y="2693"/>
                    <a:pt x="5106" y="2908"/>
                    <a:pt x="4779" y="3169"/>
                  </a:cubicBezTo>
                  <a:cubicBezTo>
                    <a:pt x="2350" y="4478"/>
                    <a:pt x="1443" y="7507"/>
                    <a:pt x="2752" y="9936"/>
                  </a:cubicBezTo>
                  <a:cubicBezTo>
                    <a:pt x="2827" y="10076"/>
                    <a:pt x="2910" y="10214"/>
                    <a:pt x="2999" y="10346"/>
                  </a:cubicBezTo>
                  <a:lnTo>
                    <a:pt x="13133" y="27083"/>
                  </a:lnTo>
                  <a:cubicBezTo>
                    <a:pt x="14181" y="28751"/>
                    <a:pt x="15964" y="29816"/>
                    <a:pt x="17927" y="29954"/>
                  </a:cubicBezTo>
                  <a:cubicBezTo>
                    <a:pt x="18944" y="29707"/>
                    <a:pt x="19911" y="29299"/>
                    <a:pt x="20798" y="28748"/>
                  </a:cubicBezTo>
                  <a:cubicBezTo>
                    <a:pt x="23132" y="27160"/>
                    <a:pt x="23910" y="24077"/>
                    <a:pt x="22607" y="2157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280">
              <a:extLst>
                <a:ext uri="{FF2B5EF4-FFF2-40B4-BE49-F238E27FC236}">
                  <a16:creationId xmlns:a16="http://schemas.microsoft.com/office/drawing/2014/main" id="{5630A0B3-D063-6887-C576-D97D4E22DBB3}"/>
                </a:ext>
              </a:extLst>
            </p:cNvPr>
            <p:cNvSpPr/>
            <p:nvPr/>
          </p:nvSpPr>
          <p:spPr>
            <a:xfrm>
              <a:off x="9551662" y="2760989"/>
              <a:ext cx="22966" cy="31579"/>
            </a:xfrm>
            <a:custGeom>
              <a:avLst/>
              <a:gdLst>
                <a:gd name="connsiteX0" fmla="*/ 7585 w 22966"/>
                <a:gd name="connsiteY0" fmla="*/ 29992 h 31578"/>
                <a:gd name="connsiteX1" fmla="*/ 7585 w 22966"/>
                <a:gd name="connsiteY1" fmla="*/ 29992 h 31578"/>
                <a:gd name="connsiteX2" fmla="*/ 11748 w 22966"/>
                <a:gd name="connsiteY2" fmla="*/ 27580 h 31578"/>
                <a:gd name="connsiteX3" fmla="*/ 22485 w 22966"/>
                <a:gd name="connsiteY3" fmla="*/ 10355 h 31578"/>
                <a:gd name="connsiteX4" fmla="*/ 20734 w 22966"/>
                <a:gd name="connsiteY4" fmla="*/ 3178 h 31578"/>
                <a:gd name="connsiteX5" fmla="*/ 13387 w 22966"/>
                <a:gd name="connsiteY5" fmla="*/ 4289 h 31578"/>
                <a:gd name="connsiteX6" fmla="*/ 12954 w 22966"/>
                <a:gd name="connsiteY6" fmla="*/ 4987 h 31578"/>
                <a:gd name="connsiteX7" fmla="*/ 2791 w 22966"/>
                <a:gd name="connsiteY7" fmla="*/ 21695 h 31578"/>
                <a:gd name="connsiteX8" fmla="*/ 4600 w 22966"/>
                <a:gd name="connsiteY8" fmla="*/ 28872 h 31578"/>
                <a:gd name="connsiteX9" fmla="*/ 7471 w 22966"/>
                <a:gd name="connsiteY9" fmla="*/ 30078 h 3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66" h="31578">
                  <a:moveTo>
                    <a:pt x="7585" y="29992"/>
                  </a:moveTo>
                  <a:lnTo>
                    <a:pt x="7585" y="29992"/>
                  </a:lnTo>
                  <a:cubicBezTo>
                    <a:pt x="9251" y="29808"/>
                    <a:pt x="10761" y="28932"/>
                    <a:pt x="11748" y="27580"/>
                  </a:cubicBezTo>
                  <a:lnTo>
                    <a:pt x="22485" y="10355"/>
                  </a:lnTo>
                  <a:cubicBezTo>
                    <a:pt x="23814" y="7866"/>
                    <a:pt x="23059" y="4774"/>
                    <a:pt x="20734" y="3178"/>
                  </a:cubicBezTo>
                  <a:cubicBezTo>
                    <a:pt x="18397" y="1456"/>
                    <a:pt x="15110" y="1955"/>
                    <a:pt x="13387" y="4289"/>
                  </a:cubicBezTo>
                  <a:cubicBezTo>
                    <a:pt x="13227" y="4510"/>
                    <a:pt x="13080" y="4743"/>
                    <a:pt x="12954" y="4987"/>
                  </a:cubicBezTo>
                  <a:lnTo>
                    <a:pt x="2791" y="21695"/>
                  </a:lnTo>
                  <a:cubicBezTo>
                    <a:pt x="1473" y="24198"/>
                    <a:pt x="2254" y="27293"/>
                    <a:pt x="4600" y="28872"/>
                  </a:cubicBezTo>
                  <a:cubicBezTo>
                    <a:pt x="5384" y="29601"/>
                    <a:pt x="6403" y="30026"/>
                    <a:pt x="7471" y="3007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281">
              <a:extLst>
                <a:ext uri="{FF2B5EF4-FFF2-40B4-BE49-F238E27FC236}">
                  <a16:creationId xmlns:a16="http://schemas.microsoft.com/office/drawing/2014/main" id="{52BCBF66-5E37-EBF1-74ED-A3769B4B905E}"/>
                </a:ext>
              </a:extLst>
            </p:cNvPr>
            <p:cNvSpPr/>
            <p:nvPr/>
          </p:nvSpPr>
          <p:spPr>
            <a:xfrm>
              <a:off x="9484808" y="3005774"/>
              <a:ext cx="71770" cy="25837"/>
            </a:xfrm>
            <a:custGeom>
              <a:avLst/>
              <a:gdLst>
                <a:gd name="connsiteX0" fmla="*/ 26641 w 71769"/>
                <a:gd name="connsiteY0" fmla="*/ 24861 h 25837"/>
                <a:gd name="connsiteX1" fmla="*/ 46966 w 71769"/>
                <a:gd name="connsiteY1" fmla="*/ 24861 h 25837"/>
                <a:gd name="connsiteX2" fmla="*/ 72057 w 71769"/>
                <a:gd name="connsiteY2" fmla="*/ 2153 h 25837"/>
                <a:gd name="connsiteX3" fmla="*/ 2153 w 71769"/>
                <a:gd name="connsiteY3" fmla="*/ 2153 h 25837"/>
                <a:gd name="connsiteX4" fmla="*/ 26641 w 71769"/>
                <a:gd name="connsiteY4" fmla="*/ 24861 h 2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69" h="25837">
                  <a:moveTo>
                    <a:pt x="26641" y="24861"/>
                  </a:moveTo>
                  <a:lnTo>
                    <a:pt x="46966" y="24861"/>
                  </a:lnTo>
                  <a:cubicBezTo>
                    <a:pt x="59902" y="24812"/>
                    <a:pt x="70722" y="15020"/>
                    <a:pt x="72057" y="2153"/>
                  </a:cubicBezTo>
                  <a:lnTo>
                    <a:pt x="2153" y="2153"/>
                  </a:lnTo>
                  <a:cubicBezTo>
                    <a:pt x="3399" y="14825"/>
                    <a:pt x="13909" y="24574"/>
                    <a:pt x="26641" y="24861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282">
              <a:extLst>
                <a:ext uri="{FF2B5EF4-FFF2-40B4-BE49-F238E27FC236}">
                  <a16:creationId xmlns:a16="http://schemas.microsoft.com/office/drawing/2014/main" id="{AD32C48B-9A63-E5E1-1F56-6EE810997562}"/>
                </a:ext>
              </a:extLst>
            </p:cNvPr>
            <p:cNvSpPr/>
            <p:nvPr/>
          </p:nvSpPr>
          <p:spPr>
            <a:xfrm>
              <a:off x="9480014" y="2811536"/>
              <a:ext cx="80382" cy="100478"/>
            </a:xfrm>
            <a:custGeom>
              <a:avLst/>
              <a:gdLst>
                <a:gd name="connsiteX0" fmla="*/ 2153 w 80382"/>
                <a:gd name="connsiteY0" fmla="*/ 100708 h 100477"/>
                <a:gd name="connsiteX1" fmla="*/ 2153 w 80382"/>
                <a:gd name="connsiteY1" fmla="*/ 100708 h 100477"/>
                <a:gd name="connsiteX2" fmla="*/ 41598 w 80382"/>
                <a:gd name="connsiteY2" fmla="*/ 51129 h 100477"/>
                <a:gd name="connsiteX3" fmla="*/ 2153 w 80382"/>
                <a:gd name="connsiteY3" fmla="*/ 51129 h 100477"/>
                <a:gd name="connsiteX4" fmla="*/ 81014 w 80382"/>
                <a:gd name="connsiteY4" fmla="*/ 2153 h 100477"/>
                <a:gd name="connsiteX5" fmla="*/ 41598 w 80382"/>
                <a:gd name="connsiteY5" fmla="*/ 51129 h 100477"/>
                <a:gd name="connsiteX6" fmla="*/ 81014 w 80382"/>
                <a:gd name="connsiteY6" fmla="*/ 51129 h 100477"/>
                <a:gd name="connsiteX7" fmla="*/ 2153 w 80382"/>
                <a:gd name="connsiteY7" fmla="*/ 100708 h 10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382" h="100477">
                  <a:moveTo>
                    <a:pt x="2153" y="100708"/>
                  </a:moveTo>
                  <a:lnTo>
                    <a:pt x="2153" y="100708"/>
                  </a:lnTo>
                  <a:lnTo>
                    <a:pt x="41598" y="51129"/>
                  </a:lnTo>
                  <a:lnTo>
                    <a:pt x="2153" y="51129"/>
                  </a:lnTo>
                  <a:lnTo>
                    <a:pt x="81014" y="2153"/>
                  </a:lnTo>
                  <a:lnTo>
                    <a:pt x="41598" y="51129"/>
                  </a:lnTo>
                  <a:lnTo>
                    <a:pt x="81014" y="51129"/>
                  </a:lnTo>
                  <a:lnTo>
                    <a:pt x="2153" y="100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277A364-DF54-9969-2C20-9FAD5A7B2996}"/>
              </a:ext>
            </a:extLst>
          </p:cNvPr>
          <p:cNvGrpSpPr/>
          <p:nvPr/>
        </p:nvGrpSpPr>
        <p:grpSpPr>
          <a:xfrm>
            <a:off x="10932668" y="3578210"/>
            <a:ext cx="183731" cy="284209"/>
            <a:chOff x="8945069" y="4362483"/>
            <a:chExt cx="183731" cy="284209"/>
          </a:xfrm>
        </p:grpSpPr>
        <p:sp>
          <p:nvSpPr>
            <p:cNvPr id="362" name="Freeform: Shape 283">
              <a:extLst>
                <a:ext uri="{FF2B5EF4-FFF2-40B4-BE49-F238E27FC236}">
                  <a16:creationId xmlns:a16="http://schemas.microsoft.com/office/drawing/2014/main" id="{08D3E222-12F3-F6D7-7360-9E1D84997965}"/>
                </a:ext>
              </a:extLst>
            </p:cNvPr>
            <p:cNvSpPr/>
            <p:nvPr/>
          </p:nvSpPr>
          <p:spPr>
            <a:xfrm>
              <a:off x="8945069" y="4362483"/>
              <a:ext cx="183731" cy="284209"/>
            </a:xfrm>
            <a:custGeom>
              <a:avLst/>
              <a:gdLst>
                <a:gd name="connsiteX0" fmla="*/ 158152 w 183730"/>
                <a:gd name="connsiteY0" fmla="*/ 158640 h 284208"/>
                <a:gd name="connsiteX1" fmla="*/ 136679 w 183730"/>
                <a:gd name="connsiteY1" fmla="*/ 210602 h 284208"/>
                <a:gd name="connsiteX2" fmla="*/ 127693 w 183730"/>
                <a:gd name="connsiteY2" fmla="*/ 221367 h 284208"/>
                <a:gd name="connsiteX3" fmla="*/ 135473 w 183730"/>
                <a:gd name="connsiteY3" fmla="*/ 231530 h 284208"/>
                <a:gd name="connsiteX4" fmla="*/ 128899 w 183730"/>
                <a:gd name="connsiteY4" fmla="*/ 241664 h 284208"/>
                <a:gd name="connsiteX5" fmla="*/ 135473 w 183730"/>
                <a:gd name="connsiteY5" fmla="*/ 251826 h 284208"/>
                <a:gd name="connsiteX6" fmla="*/ 123990 w 183730"/>
                <a:gd name="connsiteY6" fmla="*/ 263166 h 284208"/>
                <a:gd name="connsiteX7" fmla="*/ 117530 w 183730"/>
                <a:gd name="connsiteY7" fmla="*/ 263166 h 284208"/>
                <a:gd name="connsiteX8" fmla="*/ 87815 w 183730"/>
                <a:gd name="connsiteY8" fmla="*/ 283003 h 284208"/>
                <a:gd name="connsiteX9" fmla="*/ 67980 w 183730"/>
                <a:gd name="connsiteY9" fmla="*/ 263166 h 284208"/>
                <a:gd name="connsiteX10" fmla="*/ 61406 w 183730"/>
                <a:gd name="connsiteY10" fmla="*/ 263166 h 284208"/>
                <a:gd name="connsiteX11" fmla="*/ 49923 w 183730"/>
                <a:gd name="connsiteY11" fmla="*/ 251826 h 284208"/>
                <a:gd name="connsiteX12" fmla="*/ 55894 w 183730"/>
                <a:gd name="connsiteY12" fmla="*/ 241664 h 284208"/>
                <a:gd name="connsiteX13" fmla="*/ 49923 w 183730"/>
                <a:gd name="connsiteY13" fmla="*/ 231530 h 284208"/>
                <a:gd name="connsiteX14" fmla="*/ 57703 w 183730"/>
                <a:gd name="connsiteY14" fmla="*/ 221367 h 284208"/>
                <a:gd name="connsiteX15" fmla="*/ 49349 w 183730"/>
                <a:gd name="connsiteY15" fmla="*/ 210602 h 284208"/>
                <a:gd name="connsiteX16" fmla="*/ 27244 w 183730"/>
                <a:gd name="connsiteY16" fmla="*/ 158640 h 284208"/>
                <a:gd name="connsiteX17" fmla="*/ 2153 w 183730"/>
                <a:gd name="connsiteY17" fmla="*/ 88736 h 284208"/>
                <a:gd name="connsiteX18" fmla="*/ 92353 w 183730"/>
                <a:gd name="connsiteY18" fmla="*/ 2153 h 284208"/>
                <a:gd name="connsiteX19" fmla="*/ 183157 w 183730"/>
                <a:gd name="connsiteY19" fmla="*/ 88736 h 284208"/>
                <a:gd name="connsiteX20" fmla="*/ 158037 w 183730"/>
                <a:gd name="connsiteY20" fmla="*/ 158640 h 28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730" h="284208">
                  <a:moveTo>
                    <a:pt x="158152" y="158640"/>
                  </a:moveTo>
                  <a:cubicBezTo>
                    <a:pt x="147989" y="173568"/>
                    <a:pt x="137253" y="189099"/>
                    <a:pt x="136679" y="210602"/>
                  </a:cubicBezTo>
                  <a:cubicBezTo>
                    <a:pt x="136234" y="215711"/>
                    <a:pt x="132648" y="220018"/>
                    <a:pt x="127693" y="221367"/>
                  </a:cubicBezTo>
                  <a:cubicBezTo>
                    <a:pt x="132209" y="222716"/>
                    <a:pt x="135347" y="226821"/>
                    <a:pt x="135473" y="231530"/>
                  </a:cubicBezTo>
                  <a:cubicBezTo>
                    <a:pt x="135654" y="235951"/>
                    <a:pt x="133018" y="240027"/>
                    <a:pt x="128899" y="241664"/>
                  </a:cubicBezTo>
                  <a:cubicBezTo>
                    <a:pt x="132915" y="243443"/>
                    <a:pt x="135496" y="247434"/>
                    <a:pt x="135473" y="251826"/>
                  </a:cubicBezTo>
                  <a:cubicBezTo>
                    <a:pt x="135395" y="258113"/>
                    <a:pt x="130277" y="263166"/>
                    <a:pt x="123990" y="263166"/>
                  </a:cubicBezTo>
                  <a:lnTo>
                    <a:pt x="117530" y="263166"/>
                  </a:lnTo>
                  <a:cubicBezTo>
                    <a:pt x="114800" y="276860"/>
                    <a:pt x="101497" y="285730"/>
                    <a:pt x="87815" y="283003"/>
                  </a:cubicBezTo>
                  <a:cubicBezTo>
                    <a:pt x="77801" y="280994"/>
                    <a:pt x="69978" y="273185"/>
                    <a:pt x="67980" y="263166"/>
                  </a:cubicBezTo>
                  <a:lnTo>
                    <a:pt x="61406" y="263166"/>
                  </a:lnTo>
                  <a:cubicBezTo>
                    <a:pt x="55119" y="263166"/>
                    <a:pt x="50001" y="258113"/>
                    <a:pt x="49923" y="251826"/>
                  </a:cubicBezTo>
                  <a:cubicBezTo>
                    <a:pt x="49892" y="247606"/>
                    <a:pt x="52185" y="243702"/>
                    <a:pt x="55894" y="241664"/>
                  </a:cubicBezTo>
                  <a:cubicBezTo>
                    <a:pt x="52096" y="239740"/>
                    <a:pt x="49765" y="235779"/>
                    <a:pt x="49923" y="231530"/>
                  </a:cubicBezTo>
                  <a:cubicBezTo>
                    <a:pt x="49811" y="226736"/>
                    <a:pt x="53047" y="222515"/>
                    <a:pt x="57703" y="221367"/>
                  </a:cubicBezTo>
                  <a:cubicBezTo>
                    <a:pt x="52860" y="219989"/>
                    <a:pt x="49473" y="215626"/>
                    <a:pt x="49349" y="210602"/>
                  </a:cubicBezTo>
                  <a:cubicBezTo>
                    <a:pt x="48143" y="189099"/>
                    <a:pt x="37378" y="173568"/>
                    <a:pt x="27244" y="158640"/>
                  </a:cubicBezTo>
                  <a:cubicBezTo>
                    <a:pt x="14670" y="140124"/>
                    <a:pt x="2153" y="121607"/>
                    <a:pt x="2153" y="88736"/>
                  </a:cubicBezTo>
                  <a:cubicBezTo>
                    <a:pt x="2153" y="40966"/>
                    <a:pt x="42775" y="2153"/>
                    <a:pt x="92353" y="2153"/>
                  </a:cubicBezTo>
                  <a:cubicBezTo>
                    <a:pt x="142535" y="2153"/>
                    <a:pt x="183157" y="40966"/>
                    <a:pt x="183157" y="88736"/>
                  </a:cubicBezTo>
                  <a:cubicBezTo>
                    <a:pt x="183157" y="121607"/>
                    <a:pt x="170583" y="140124"/>
                    <a:pt x="158037" y="158640"/>
                  </a:cubicBezTo>
                  <a:close/>
                </a:path>
              </a:pathLst>
            </a:custGeom>
            <a:solidFill>
              <a:srgbClr val="72727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284">
              <a:extLst>
                <a:ext uri="{FF2B5EF4-FFF2-40B4-BE49-F238E27FC236}">
                  <a16:creationId xmlns:a16="http://schemas.microsoft.com/office/drawing/2014/main" id="{75707A8F-FD7E-621B-3F11-87A9E5ED77AF}"/>
                </a:ext>
              </a:extLst>
            </p:cNvPr>
            <p:cNvSpPr/>
            <p:nvPr/>
          </p:nvSpPr>
          <p:spPr>
            <a:xfrm>
              <a:off x="9009049" y="4419857"/>
              <a:ext cx="54545" cy="114832"/>
            </a:xfrm>
            <a:custGeom>
              <a:avLst/>
              <a:gdLst>
                <a:gd name="connsiteX0" fmla="*/ 29666 w 54545"/>
                <a:gd name="connsiteY0" fmla="*/ 48099 h 114831"/>
                <a:gd name="connsiteX1" fmla="*/ 29666 w 54545"/>
                <a:gd name="connsiteY1" fmla="*/ 48099 h 114831"/>
                <a:gd name="connsiteX2" fmla="*/ 40432 w 54545"/>
                <a:gd name="connsiteY2" fmla="*/ 16520 h 114831"/>
                <a:gd name="connsiteX3" fmla="*/ 33197 w 54545"/>
                <a:gd name="connsiteY3" fmla="*/ 2663 h 114831"/>
                <a:gd name="connsiteX4" fmla="*/ 19532 w 54545"/>
                <a:gd name="connsiteY4" fmla="*/ 9343 h 114831"/>
                <a:gd name="connsiteX5" fmla="*/ 2796 w 54545"/>
                <a:gd name="connsiteY5" fmla="*/ 58348 h 114831"/>
                <a:gd name="connsiteX6" fmla="*/ 5178 w 54545"/>
                <a:gd name="connsiteY6" fmla="*/ 69084 h 114831"/>
                <a:gd name="connsiteX7" fmla="*/ 14738 w 54545"/>
                <a:gd name="connsiteY7" fmla="*/ 73276 h 114831"/>
                <a:gd name="connsiteX8" fmla="*/ 27283 w 54545"/>
                <a:gd name="connsiteY8" fmla="*/ 70893 h 114831"/>
                <a:gd name="connsiteX9" fmla="*/ 16518 w 54545"/>
                <a:gd name="connsiteY9" fmla="*/ 98941 h 114831"/>
                <a:gd name="connsiteX10" fmla="*/ 22851 w 54545"/>
                <a:gd name="connsiteY10" fmla="*/ 112606 h 114831"/>
                <a:gd name="connsiteX11" fmla="*/ 23092 w 54545"/>
                <a:gd name="connsiteY11" fmla="*/ 112692 h 114831"/>
                <a:gd name="connsiteX12" fmla="*/ 27283 w 54545"/>
                <a:gd name="connsiteY12" fmla="*/ 113295 h 114831"/>
                <a:gd name="connsiteX13" fmla="*/ 37417 w 54545"/>
                <a:gd name="connsiteY13" fmla="*/ 106721 h 114831"/>
                <a:gd name="connsiteX14" fmla="*/ 54642 w 54545"/>
                <a:gd name="connsiteY14" fmla="*/ 61333 h 114831"/>
                <a:gd name="connsiteX15" fmla="*/ 52862 w 54545"/>
                <a:gd name="connsiteY15" fmla="*/ 50568 h 114831"/>
                <a:gd name="connsiteX16" fmla="*/ 42700 w 54545"/>
                <a:gd name="connsiteY16" fmla="*/ 46377 h 11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545" h="114831">
                  <a:moveTo>
                    <a:pt x="29666" y="48099"/>
                  </a:moveTo>
                  <a:lnTo>
                    <a:pt x="29666" y="48099"/>
                  </a:lnTo>
                  <a:lnTo>
                    <a:pt x="40432" y="16520"/>
                  </a:lnTo>
                  <a:cubicBezTo>
                    <a:pt x="42260" y="10695"/>
                    <a:pt x="39022" y="4492"/>
                    <a:pt x="33197" y="2663"/>
                  </a:cubicBezTo>
                  <a:cubicBezTo>
                    <a:pt x="27591" y="903"/>
                    <a:pt x="21588" y="3837"/>
                    <a:pt x="19532" y="9343"/>
                  </a:cubicBezTo>
                  <a:lnTo>
                    <a:pt x="2796" y="58348"/>
                  </a:lnTo>
                  <a:cubicBezTo>
                    <a:pt x="1395" y="62083"/>
                    <a:pt x="2328" y="66294"/>
                    <a:pt x="5178" y="69084"/>
                  </a:cubicBezTo>
                  <a:cubicBezTo>
                    <a:pt x="7547" y="71881"/>
                    <a:pt x="11075" y="73428"/>
                    <a:pt x="14738" y="73276"/>
                  </a:cubicBezTo>
                  <a:lnTo>
                    <a:pt x="27283" y="70893"/>
                  </a:lnTo>
                  <a:lnTo>
                    <a:pt x="16518" y="98941"/>
                  </a:lnTo>
                  <a:cubicBezTo>
                    <a:pt x="14494" y="104453"/>
                    <a:pt x="17328" y="110596"/>
                    <a:pt x="22851" y="112606"/>
                  </a:cubicBezTo>
                  <a:cubicBezTo>
                    <a:pt x="22931" y="112635"/>
                    <a:pt x="23012" y="112663"/>
                    <a:pt x="23092" y="112692"/>
                  </a:cubicBezTo>
                  <a:cubicBezTo>
                    <a:pt x="24421" y="113237"/>
                    <a:pt x="25857" y="113438"/>
                    <a:pt x="27283" y="113295"/>
                  </a:cubicBezTo>
                  <a:cubicBezTo>
                    <a:pt x="31673" y="113323"/>
                    <a:pt x="35660" y="110740"/>
                    <a:pt x="37417" y="106721"/>
                  </a:cubicBezTo>
                  <a:lnTo>
                    <a:pt x="54642" y="61333"/>
                  </a:lnTo>
                  <a:cubicBezTo>
                    <a:pt x="55868" y="57673"/>
                    <a:pt x="55202" y="53640"/>
                    <a:pt x="52862" y="50568"/>
                  </a:cubicBezTo>
                  <a:cubicBezTo>
                    <a:pt x="50589" y="47301"/>
                    <a:pt x="46615" y="45662"/>
                    <a:pt x="42700" y="4637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F400C611-DD78-B67E-68CB-2C53F1E37226}"/>
              </a:ext>
            </a:extLst>
          </p:cNvPr>
          <p:cNvSpPr txBox="1"/>
          <p:nvPr/>
        </p:nvSpPr>
        <p:spPr>
          <a:xfrm>
            <a:off x="1006629" y="2045973"/>
            <a:ext cx="66915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By leveraging concepts from DAMG-6210, we: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Designed an </a:t>
            </a:r>
            <a:r>
              <a:rPr lang="en-US" b="1"/>
              <a:t>ERD structure</a:t>
            </a:r>
            <a:r>
              <a:rPr lang="en-US"/>
              <a:t> to organize and relate critical data efficiently.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Applied </a:t>
            </a:r>
            <a:r>
              <a:rPr lang="en-US" b="1"/>
              <a:t>normalization</a:t>
            </a:r>
            <a:r>
              <a:rPr lang="en-US"/>
              <a:t> to enhance data integrity and reduce redundancy.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Developed robust </a:t>
            </a:r>
            <a:r>
              <a:rPr lang="en-US" b="1"/>
              <a:t>SQL queries</a:t>
            </a:r>
            <a:r>
              <a:rPr lang="en-US"/>
              <a:t> for seamless data retrieval, analysis,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344476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5CC11-E42C-C9B9-F140-4F9A632FE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6F31-D6F6-8F6A-A150-D5BAA120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7983" y="1933955"/>
            <a:ext cx="4224506" cy="3157333"/>
          </a:xfrm>
        </p:spPr>
        <p:txBody>
          <a:bodyPr/>
          <a:lstStyle/>
          <a:p>
            <a:r>
              <a:rPr lang="en-US" sz="4400" b="1">
                <a:solidFill>
                  <a:srgbClr val="1D1C1D"/>
                </a:solidFill>
                <a:ea typeface="+mj-lt"/>
                <a:cs typeface="+mj-lt"/>
              </a:rPr>
              <a:t>Thank you!</a:t>
            </a:r>
            <a:endParaRPr lang="en-US" sz="4400" b="1"/>
          </a:p>
          <a:p>
            <a:endParaRPr lang="en-US" sz="1100">
              <a:solidFill>
                <a:srgbClr val="1D1C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52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1263821-166D-B712-7B30-078C1697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1D1C1D"/>
                </a:solidFill>
                <a:ea typeface="+mj-lt"/>
                <a:cs typeface="+mj-lt"/>
              </a:rPr>
              <a:t>How Our Project Database was Designed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0B064C0-AB98-03E8-D2EB-D04ECB355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13" y="2153238"/>
            <a:ext cx="11064984" cy="4531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Our project uses a </a:t>
            </a:r>
            <a:r>
              <a:rPr lang="en-US" sz="1800" b="1">
                <a:ea typeface="+mn-lt"/>
                <a:cs typeface="+mn-lt"/>
              </a:rPr>
              <a:t>relational database model</a:t>
            </a:r>
            <a:r>
              <a:rPr lang="en-US" sz="1800">
                <a:ea typeface="+mn-lt"/>
                <a:cs typeface="+mn-lt"/>
              </a:rPr>
              <a:t>, which is implemented using </a:t>
            </a:r>
            <a:r>
              <a:rPr lang="en-US" sz="1800" b="1">
                <a:ea typeface="+mn-lt"/>
                <a:cs typeface="+mn-lt"/>
              </a:rPr>
              <a:t>SQL</a:t>
            </a:r>
            <a:r>
              <a:rPr lang="en-US" sz="1800">
                <a:ea typeface="+mn-lt"/>
                <a:cs typeface="+mn-lt"/>
              </a:rPr>
              <a:t>.</a:t>
            </a:r>
          </a:p>
          <a:p>
            <a:r>
              <a:rPr lang="en-US" sz="1800">
                <a:latin typeface="Avenir Next LT Pro"/>
                <a:ea typeface="+mn-lt"/>
                <a:cs typeface="Helvetica"/>
              </a:rPr>
              <a:t>There are several stages before creating a database: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Collect information and brief process flow.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Define Database Schema.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Create ERD by using Lucid chart.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Normalize ERD(1NF, 2NF, 3NF).</a:t>
            </a:r>
          </a:p>
          <a:p>
            <a:r>
              <a:rPr lang="en-US" sz="1800">
                <a:latin typeface="Avenir Next LT Pro"/>
                <a:ea typeface="+mn-lt"/>
                <a:cs typeface="Helvetica"/>
              </a:rPr>
              <a:t>Creating our database 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Create tables and define data types.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Insert over 10 rows into each tables.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Create constraints.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400">
                <a:latin typeface="Avenir Next LT Pro"/>
                <a:ea typeface="+mn-lt"/>
                <a:cs typeface="Helvetica"/>
              </a:rPr>
              <a:t>Create views/functions</a:t>
            </a:r>
          </a:p>
          <a:p>
            <a:endParaRPr lang="en-US" sz="1800">
              <a:latin typeface="Avenir Next LT Pro"/>
              <a:ea typeface="+mn-lt"/>
              <a:cs typeface="Helvetica"/>
            </a:endParaRPr>
          </a:p>
          <a:p>
            <a:endParaRPr lang="en-US" sz="1800">
              <a:latin typeface="Avenir Next LT Pro"/>
              <a:ea typeface="+mn-lt"/>
              <a:cs typeface="Helvetica"/>
            </a:endParaRPr>
          </a:p>
          <a:p>
            <a:endParaRPr lang="en-US" sz="1600">
              <a:latin typeface="Avenir Next LT Pro"/>
              <a:ea typeface="+mn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4961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9CA2-A0E6-FB5A-35D3-55D32E1C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anchor="t">
            <a:normAutofit/>
          </a:bodyPr>
          <a:lstStyle/>
          <a:p>
            <a:r>
              <a:rPr lang="en-US"/>
              <a:t>Business Flow</a:t>
            </a:r>
          </a:p>
        </p:txBody>
      </p:sp>
      <p:pic>
        <p:nvPicPr>
          <p:cNvPr id="9" name="Picture 8" descr="A diagram of a product&#10;&#10;Description automatically generated">
            <a:extLst>
              <a:ext uri="{FF2B5EF4-FFF2-40B4-BE49-F238E27FC236}">
                <a16:creationId xmlns:a16="http://schemas.microsoft.com/office/drawing/2014/main" id="{9056BB61-C12D-EF8B-7216-8B5FE8C1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24" y="1161288"/>
            <a:ext cx="6152520" cy="4645152"/>
          </a:xfrm>
          <a:prstGeom prst="rect">
            <a:avLst/>
          </a:prstGeom>
          <a:noFill/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C6276AA-E3B6-4D27-9E25-B03B7C8DF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4F4E0-1C35-D232-2203-FCF7B7CA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944D75C-C5B9-49A6-8E81-296E405AE5C5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29" name="Footer Placeholder 5">
            <a:extLst>
              <a:ext uri="{FF2B5EF4-FFF2-40B4-BE49-F238E27FC236}">
                <a16:creationId xmlns:a16="http://schemas.microsoft.com/office/drawing/2014/main" id="{FD664591-0896-D407-65FB-13B50E71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E6A6-DEE3-967F-5B7F-1EF0B723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1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115210" cy="1017202"/>
          </a:xfrm>
        </p:spPr>
        <p:txBody>
          <a:bodyPr anchor="t">
            <a:normAutofit fontScale="90000"/>
          </a:bodyPr>
          <a:lstStyle/>
          <a:p>
            <a:r>
              <a:rPr lang="en-US"/>
              <a:t>Customer places an Order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053296"/>
            <a:ext cx="3107512" cy="2442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Avenir Next LT Pro"/>
                <a:ea typeface="+mn-lt"/>
                <a:cs typeface="+mn-lt"/>
              </a:rPr>
              <a:t>a. With the Device information for repairing.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latin typeface="Avenir Next LT Pro"/>
                <a:ea typeface="+mn-lt"/>
                <a:cs typeface="+mn-lt"/>
              </a:rPr>
              <a:t>b. Create the Payment that belongs to the Order.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latin typeface="Avenir Next LT Pro"/>
                <a:ea typeface="+mn-lt"/>
                <a:cs typeface="+mn-lt"/>
              </a:rPr>
              <a:t> </a:t>
            </a:r>
            <a:r>
              <a:rPr lang="en-US" sz="1400" err="1">
                <a:latin typeface="Avenir Next LT Pro"/>
                <a:ea typeface="+mn-lt"/>
                <a:cs typeface="+mn-lt"/>
              </a:rPr>
              <a:t>i</a:t>
            </a:r>
            <a:r>
              <a:rPr lang="en-US" sz="1400">
                <a:latin typeface="Avenir Next LT Pro"/>
                <a:ea typeface="+mn-lt"/>
                <a:cs typeface="+mn-lt"/>
              </a:rPr>
              <a:t>. An Order should have at least one Payment (Customers must pay when they place an order or set up payment plans)</a:t>
            </a:r>
            <a:endParaRPr lang="en-US">
              <a:latin typeface="Avenir Next LT Pro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rPr lang="en-US"/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3AE289AC-5EE8-7B09-F289-374CBA69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432" y="1167148"/>
            <a:ext cx="7663681" cy="46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9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341628"/>
            <a:ext cx="3115210" cy="1385502"/>
          </a:xfrm>
        </p:spPr>
        <p:txBody>
          <a:bodyPr anchor="t">
            <a:normAutofit fontScale="90000"/>
          </a:bodyPr>
          <a:lstStyle/>
          <a:p>
            <a:r>
              <a:rPr lang="en-US"/>
              <a:t>System will generate Tasks for the Order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900896"/>
            <a:ext cx="3609162" cy="282959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400">
                <a:ea typeface="+mn-lt"/>
                <a:cs typeface="+mn-lt"/>
              </a:rPr>
              <a:t>a. An Order can have zero Task.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b. We can track where the Device is by checking the latest</a:t>
            </a:r>
            <a:br>
              <a:rPr lang="en-US" sz="1400">
                <a:ea typeface="+mn-lt"/>
                <a:cs typeface="+mn-lt"/>
              </a:rPr>
            </a:br>
            <a:r>
              <a:rPr lang="en-US" sz="1400" err="1">
                <a:ea typeface="+mn-lt"/>
                <a:cs typeface="+mn-lt"/>
              </a:rPr>
              <a:t>StepTaskAssignment</a:t>
            </a:r>
            <a:r>
              <a:rPr lang="en-US" sz="1400">
                <a:ea typeface="+mn-lt"/>
                <a:cs typeface="+mn-lt"/>
              </a:rPr>
              <a:t> of the Order.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c. Each </a:t>
            </a:r>
            <a:r>
              <a:rPr lang="en-US" sz="1400" err="1">
                <a:ea typeface="+mn-lt"/>
                <a:cs typeface="+mn-lt"/>
              </a:rPr>
              <a:t>StepTaskAssignment</a:t>
            </a:r>
            <a:r>
              <a:rPr lang="en-US" sz="1400">
                <a:ea typeface="+mn-lt"/>
                <a:cs typeface="+mn-lt"/>
              </a:rPr>
              <a:t> has a relationship with an Employee who is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responsible for working on the Step.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d. Each row in the Step table represents a pre-defined step to complete a Task.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 </a:t>
            </a:r>
            <a:r>
              <a:rPr lang="en-US" sz="1400" err="1">
                <a:ea typeface="+mn-lt"/>
                <a:cs typeface="+mn-lt"/>
              </a:rPr>
              <a:t>i</a:t>
            </a:r>
            <a:r>
              <a:rPr lang="en-US" sz="1400">
                <a:ea typeface="+mn-lt"/>
                <a:cs typeface="+mn-lt"/>
              </a:rPr>
              <a:t>. For example, Pre-repair quality control, all kinds of steps for repairing, post-repair quality control, and shipping could all be a row in the Step table.</a:t>
            </a:r>
            <a:br>
              <a:rPr lang="en-US" sz="1400">
                <a:ea typeface="+mn-lt"/>
                <a:cs typeface="+mn-lt"/>
              </a:rPr>
            </a:br>
            <a:r>
              <a:rPr lang="en-US" sz="1400">
                <a:ea typeface="+mn-lt"/>
                <a:cs typeface="+mn-lt"/>
              </a:rPr>
              <a:t> ii. When all the related </a:t>
            </a:r>
            <a:r>
              <a:rPr lang="en-US" sz="1400" err="1">
                <a:ea typeface="+mn-lt"/>
                <a:cs typeface="+mn-lt"/>
              </a:rPr>
              <a:t>StepTaskAssignment</a:t>
            </a:r>
            <a:r>
              <a:rPr lang="en-US" sz="1400">
                <a:ea typeface="+mn-lt"/>
                <a:cs typeface="+mn-lt"/>
              </a:rPr>
              <a:t>(s) are completed, then we can consider the Task is completed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158B8CF8-8BB0-D1DC-BC0A-66CAA45C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749" y="777392"/>
            <a:ext cx="7671288" cy="52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Autofit/>
          </a:bodyPr>
          <a:lstStyle/>
          <a:p>
            <a:r>
              <a:rPr lang="en-US" sz="2400"/>
              <a:t>The Parts that require to complete the Step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278757"/>
            <a:ext cx="3609162" cy="28295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>
                <a:ea typeface="+mn-lt"/>
                <a:cs typeface="+mn-lt"/>
              </a:rPr>
              <a:t>e. </a:t>
            </a:r>
            <a:r>
              <a:rPr lang="en-US" sz="1100" err="1">
                <a:ea typeface="+mn-lt"/>
                <a:cs typeface="+mn-lt"/>
              </a:rPr>
              <a:t>StepPartAssignment</a:t>
            </a:r>
            <a:r>
              <a:rPr lang="en-US" sz="1100">
                <a:ea typeface="+mn-lt"/>
                <a:cs typeface="+mn-lt"/>
              </a:rPr>
              <a:t> uses a Step to link its relationship to the </a:t>
            </a:r>
            <a:r>
              <a:rPr lang="en-US" sz="1100" err="1">
                <a:ea typeface="+mn-lt"/>
                <a:cs typeface="+mn-lt"/>
              </a:rPr>
              <a:t>PartsInventory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that are needed to finish the Step (using </a:t>
            </a:r>
            <a:r>
              <a:rPr lang="en-US" sz="1100" err="1">
                <a:ea typeface="+mn-lt"/>
                <a:cs typeface="+mn-lt"/>
              </a:rPr>
              <a:t>StepPartAssignment</a:t>
            </a:r>
            <a:r>
              <a:rPr lang="en-US" sz="1100">
                <a:ea typeface="+mn-lt"/>
                <a:cs typeface="+mn-lt"/>
              </a:rPr>
              <a:t>)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 </a:t>
            </a:r>
            <a:r>
              <a:rPr lang="en-US" sz="1100" err="1">
                <a:ea typeface="+mn-lt"/>
                <a:cs typeface="+mn-lt"/>
              </a:rPr>
              <a:t>i</a:t>
            </a:r>
            <a:r>
              <a:rPr lang="en-US" sz="1100">
                <a:ea typeface="+mn-lt"/>
                <a:cs typeface="+mn-lt"/>
              </a:rPr>
              <a:t>. </a:t>
            </a:r>
            <a:r>
              <a:rPr lang="en-US" sz="1100" err="1">
                <a:ea typeface="+mn-lt"/>
                <a:cs typeface="+mn-lt"/>
              </a:rPr>
              <a:t>PartsInventory</a:t>
            </a:r>
            <a:r>
              <a:rPr lang="en-US" sz="1100">
                <a:ea typeface="+mn-lt"/>
                <a:cs typeface="+mn-lt"/>
              </a:rPr>
              <a:t> will be assigned to a Warehouse.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f. A Station will assign to a </a:t>
            </a:r>
            <a:r>
              <a:rPr lang="en-US" sz="1100" err="1">
                <a:ea typeface="+mn-lt"/>
                <a:cs typeface="+mn-lt"/>
              </a:rPr>
              <a:t>StepTaskAssignment</a:t>
            </a:r>
            <a:r>
              <a:rPr lang="en-US" sz="1100">
                <a:ea typeface="+mn-lt"/>
                <a:cs typeface="+mn-lt"/>
              </a:rPr>
              <a:t>, so that an Employee can handle the </a:t>
            </a:r>
            <a:r>
              <a:rPr lang="en-US" sz="1100" err="1">
                <a:ea typeface="+mn-lt"/>
                <a:cs typeface="+mn-lt"/>
              </a:rPr>
              <a:t>StepTaskAssignment</a:t>
            </a:r>
            <a:r>
              <a:rPr lang="en-US" sz="1100">
                <a:ea typeface="+mn-lt"/>
                <a:cs typeface="+mn-lt"/>
              </a:rPr>
              <a:t> at a Station.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g. A Customer’s Device can be swapped for a new device (e.g. trade in, refunding), so the current owner might be transferred to the new device.</a:t>
            </a:r>
            <a:endParaRPr lang="en-US" sz="1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3B2E9-138E-A353-6FDA-5CF38128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6" r="94" b="-170"/>
          <a:stretch/>
        </p:blipFill>
        <p:spPr>
          <a:xfrm>
            <a:off x="4352097" y="1308806"/>
            <a:ext cx="7832535" cy="45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FDA6-5258-264A-A02E-ECD6531F2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28" y="1310840"/>
            <a:ext cx="3569331" cy="1385502"/>
          </a:xfrm>
        </p:spPr>
        <p:txBody>
          <a:bodyPr anchor="t">
            <a:normAutofit/>
          </a:bodyPr>
          <a:lstStyle/>
          <a:p>
            <a:r>
              <a:rPr lang="en-US"/>
              <a:t>End of the Tasks and Steps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7EA5F40-EBD5-AECF-D730-EDB3A58A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980" y="2900896"/>
            <a:ext cx="3609162" cy="28295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When all the related Task(s) are done, a Shipping record will be created to ship the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Device back to the Customer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 a. This does not apply to the Order(s) end up with refunding.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75D9E-E724-5329-FEA6-B336312E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41D4ECD-E2F9-46AE-A828-1DC047D687D3}" type="datetime1">
              <a:pPr>
                <a:spcAft>
                  <a:spcPts val="600"/>
                </a:spcAft>
              </a:pPr>
              <a:t>12/8/2024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2CF7F82-F456-2B3C-7A51-F52F8EA6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3D655-8D07-AC7C-E87D-D84C195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B0421-C7EA-4316-6580-41F13559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65" b="141"/>
          <a:stretch/>
        </p:blipFill>
        <p:spPr>
          <a:xfrm>
            <a:off x="4428311" y="708120"/>
            <a:ext cx="7645584" cy="543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2225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AccentBoxVTI</vt:lpstr>
      <vt:lpstr>DAMG-6210 Group 4  Wireless Handset (Phone) Repair Service Factory Database</vt:lpstr>
      <vt:lpstr>Our Database Mission</vt:lpstr>
      <vt:lpstr>Overview of Our Project </vt:lpstr>
      <vt:lpstr>How Our Project Database was Designed</vt:lpstr>
      <vt:lpstr>Business Flow</vt:lpstr>
      <vt:lpstr>Customer places an Order</vt:lpstr>
      <vt:lpstr>System will generate Tasks for the Order</vt:lpstr>
      <vt:lpstr>The Parts that require to complete the Step</vt:lpstr>
      <vt:lpstr>End of the Tasks and Steps</vt:lpstr>
      <vt:lpstr>End of the Order</vt:lpstr>
      <vt:lpstr>More About Entity Relations</vt:lpstr>
      <vt:lpstr>Adress</vt:lpstr>
      <vt:lpstr>Employee</vt:lpstr>
      <vt:lpstr>PowerPoint Presentation</vt:lpstr>
      <vt:lpstr>Create Database </vt:lpstr>
      <vt:lpstr>Create database</vt:lpstr>
      <vt:lpstr>Database Constraint </vt:lpstr>
      <vt:lpstr>Primary key vs Foreign key</vt:lpstr>
      <vt:lpstr>Table level constraint</vt:lpstr>
      <vt:lpstr>View Demo</vt:lpstr>
      <vt:lpstr>View 1</vt:lpstr>
      <vt:lpstr>View 2</vt:lpstr>
      <vt:lpstr>View 3</vt:lpstr>
      <vt:lpstr>Function Demo</vt:lpstr>
      <vt:lpstr>Function 1</vt:lpstr>
      <vt:lpstr>Function 2</vt:lpstr>
      <vt:lpstr>Function 3</vt:lpstr>
      <vt:lpstr>Reports and Visualizations</vt:lpstr>
      <vt:lpstr>Payment and Shipping </vt:lpstr>
      <vt:lpstr>Warehouse Parts </vt:lpstr>
      <vt:lpstr>Potential implications for the industry/field </vt:lpstr>
      <vt:lpstr>PowerPoint Presentation</vt:lpstr>
      <vt:lpstr>Conclusion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2024-11-23T02:26:37Z</dcterms:created>
  <dcterms:modified xsi:type="dcterms:W3CDTF">2024-12-09T00:41:34Z</dcterms:modified>
</cp:coreProperties>
</file>